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46F3F-75AE-4523-8C42-66825EF74E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227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EC604-F384-4BD6-8F6D-78EFE7D354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719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8E75C-9FAA-4AEE-90A9-41A6454C5B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588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21885-55BD-4CD2-9C70-F1ACD72DA2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2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E27F7-8A5D-41FA-A8DD-55C3C9E127D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708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7AFE1-1D15-46CC-AB8A-031185D7C8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293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F8DB1-755C-4539-8E1E-0F71124D2A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009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657C6-2B0D-4547-A1AC-E057B5878E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310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77E66-0A14-45C4-98A1-67794C8ECD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685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130E2-9AF7-484B-A968-71E4436F9A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140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DC679-99A8-4B53-B9E5-8840746C24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735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8290758-5D07-49DE-B247-1953FCD1B99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지난밤에 나 고요히 잠들어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큰 은혜로 주 영광을 나 이제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1.Ye that have spent the silent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 as this gloomy night did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grant us grace that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지난밤에 나 고요히 잠들어</a:t>
            </a:r>
          </a:p>
        </p:txBody>
      </p:sp>
      <p:sp>
        <p:nvSpPr>
          <p:cNvPr id="512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512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은혜로 주영광을 나 이제</a:t>
            </a:r>
          </a:p>
        </p:txBody>
      </p:sp>
    </p:spTree>
    <p:extLst>
      <p:ext uri="{BB962C8B-B14F-4D97-AF65-F5344CB8AC3E}">
        <p14:creationId xmlns:p14="http://schemas.microsoft.com/office/powerpoint/2010/main" val="24096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1.Ye that have spent the silent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2.And as this gloomy night did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grant us grace that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61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우울하던 그 한밤도 꿈같이</a:t>
            </a:r>
          </a:p>
        </p:txBody>
      </p:sp>
      <p:sp>
        <p:nvSpPr>
          <p:cNvPr id="61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은혜로 주영광을 나 이제</a:t>
            </a:r>
          </a:p>
        </p:txBody>
      </p:sp>
    </p:spTree>
    <p:extLst>
      <p:ext uri="{BB962C8B-B14F-4D97-AF65-F5344CB8AC3E}">
        <p14:creationId xmlns:p14="http://schemas.microsoft.com/office/powerpoint/2010/main" val="29997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1.Ye that have spent the silent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2.And as this gloomy night did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grant us grace that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717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우울하던 그 한밤도 꿈같이</a:t>
            </a:r>
          </a:p>
        </p:txBody>
      </p:sp>
      <p:sp>
        <p:nvSpPr>
          <p:cNvPr id="717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은혜로 주영광을 나 이제</a:t>
            </a:r>
          </a:p>
        </p:txBody>
      </p:sp>
    </p:spTree>
    <p:extLst>
      <p:ext uri="{BB962C8B-B14F-4D97-AF65-F5344CB8AC3E}">
        <p14:creationId xmlns:p14="http://schemas.microsoft.com/office/powerpoint/2010/main" val="3142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1.Ye that have spent the silent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2.And as this gloomy night did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grant us grace that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819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우울하던 그 한밤도 꿈같이</a:t>
            </a:r>
          </a:p>
        </p:txBody>
      </p:sp>
      <p:sp>
        <p:nvSpPr>
          <p:cNvPr id="820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은혜로 주영광을 나 이제</a:t>
            </a:r>
          </a:p>
        </p:txBody>
      </p:sp>
    </p:spTree>
    <p:extLst>
      <p:ext uri="{BB962C8B-B14F-4D97-AF65-F5344CB8AC3E}">
        <p14:creationId xmlns:p14="http://schemas.microsoft.com/office/powerpoint/2010/main" val="2989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1.Ye that have spent the silent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2.And as this gloomy night did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grant us grace that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922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우울하던 그 한밤도 꿈같이</a:t>
            </a:r>
          </a:p>
        </p:txBody>
      </p:sp>
      <p:sp>
        <p:nvSpPr>
          <p:cNvPr id="922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은혜로 주영광을 나 이제</a:t>
            </a:r>
          </a:p>
        </p:txBody>
      </p:sp>
    </p:spTree>
    <p:extLst>
      <p:ext uri="{BB962C8B-B14F-4D97-AF65-F5344CB8AC3E}">
        <p14:creationId xmlns:p14="http://schemas.microsoft.com/office/powerpoint/2010/main" val="32027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1.Ye that have spent the silent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 as this gloomy night did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3.God grant us grace that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1024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1024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 은혜로 주영광을 나 이제</a:t>
            </a:r>
          </a:p>
        </p:txBody>
      </p:sp>
    </p:spTree>
    <p:extLst>
      <p:ext uri="{BB962C8B-B14F-4D97-AF65-F5344CB8AC3E}">
        <p14:creationId xmlns:p14="http://schemas.microsoft.com/office/powerpoint/2010/main" val="12980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1.Ye that have spent the silent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 as this gloomy night did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3.God grant us grace that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1127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1127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 은혜로 주영광을 나 이제</a:t>
            </a:r>
          </a:p>
        </p:txBody>
      </p:sp>
    </p:spTree>
    <p:extLst>
      <p:ext uri="{BB962C8B-B14F-4D97-AF65-F5344CB8AC3E}">
        <p14:creationId xmlns:p14="http://schemas.microsoft.com/office/powerpoint/2010/main" val="20666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1.Ye that have spent the silent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 as this gloomy night did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3.God grant us grace that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1229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1229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 은혜로 주영광을 나 이제</a:t>
            </a:r>
          </a:p>
        </p:txBody>
      </p:sp>
    </p:spTree>
    <p:extLst>
      <p:ext uri="{BB962C8B-B14F-4D97-AF65-F5344CB8AC3E}">
        <p14:creationId xmlns:p14="http://schemas.microsoft.com/office/powerpoint/2010/main" val="42210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1.Ye that have spent the silent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 as this gloomy night did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3.God grant us grace that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1331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1332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 은혜로 주영광을 나 이제</a:t>
            </a:r>
          </a:p>
        </p:txBody>
      </p:sp>
    </p:spTree>
    <p:extLst>
      <p:ext uri="{BB962C8B-B14F-4D97-AF65-F5344CB8AC3E}">
        <p14:creationId xmlns:p14="http://schemas.microsoft.com/office/powerpoint/2010/main" val="37664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지난밤에 나 고요히 잠들어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큰 은혜로 주 영광을 나 이제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우울하던 그 한밤도 꿈같이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큰 은혜로 주 영광을 나 이제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우울하던 그 한밤도 꿈같이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큰 은혜로 주 영광을 나 이제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 은혜로 주 영광을 나 이제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지난밤에 나 고요히 잠들어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큰 은혜로 주 영광을 나 이제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1.Ye that have spent the silent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 as this gloomy night did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grant us grace that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지난밤에 나 고요히 잠들어</a:t>
            </a:r>
          </a:p>
        </p:txBody>
      </p:sp>
      <p:sp>
        <p:nvSpPr>
          <p:cNvPr id="2054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2055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은혜로 주영광을 나 이제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3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1.Ye that have spent the silent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 as this gloomy night did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grant us grace that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지난밤에 나 고요히 잠들어</a:t>
            </a:r>
          </a:p>
        </p:txBody>
      </p:sp>
      <p:sp>
        <p:nvSpPr>
          <p:cNvPr id="307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308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은혜로 주영광을 나 이제</a:t>
            </a:r>
          </a:p>
        </p:txBody>
      </p:sp>
    </p:spTree>
    <p:extLst>
      <p:ext uri="{BB962C8B-B14F-4D97-AF65-F5344CB8AC3E}">
        <p14:creationId xmlns:p14="http://schemas.microsoft.com/office/powerpoint/2010/main" val="18130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1.Ye that have spent the silent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 as this gloomy night did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3.God grant us grace that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지난밤에 나 고요히 잠들어</a:t>
            </a:r>
          </a:p>
        </p:txBody>
      </p:sp>
      <p:sp>
        <p:nvSpPr>
          <p:cNvPr id="410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우울하던 그 한밤도 꿈같이</a:t>
            </a:r>
          </a:p>
        </p:txBody>
      </p:sp>
      <p:sp>
        <p:nvSpPr>
          <p:cNvPr id="410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큰 은혜로 주영광을 나 이제</a:t>
            </a:r>
          </a:p>
        </p:txBody>
      </p:sp>
    </p:spTree>
    <p:extLst>
      <p:ext uri="{BB962C8B-B14F-4D97-AF65-F5344CB8AC3E}">
        <p14:creationId xmlns:p14="http://schemas.microsoft.com/office/powerpoint/2010/main" val="802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552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2022-08-21T14:26:34Z</dcterms:modified>
</cp:coreProperties>
</file>