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56" r:id="rId8"/>
    <p:sldId id="257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60장" id="{FF23E614-FB3A-48B6-8693-AAA98AA6F534}">
          <p14:sldIdLst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새찬송가 60장" id="{9B511BBD-1E57-4D38-B697-EC8126482A17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01E7A8-F8B0-AF51-9D2A-9F287990D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45DB42-D6BE-1DE1-EC12-AA20104531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0DA10C-213A-BC78-8280-D6A08C2B1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FF999-061A-4FCA-832C-655783C4BD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376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5B6327-8062-EC04-0BF3-84BEA9E89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A3C1BD-1602-6866-201D-4F9BD54839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7D6656-7611-FF7B-957A-6EBC207CDE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EB18E-2CE0-4813-8E6F-8B4AE361AE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558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D16A1E-B106-CD33-3DDE-0297C7CA9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A24DB4-CE19-B1CD-C369-13436AA7A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ECBB62-7438-9B7B-2A1B-5541162E9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59CA6-0841-4D49-A6D3-3F9A638EF5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231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97F2F1-BCDF-1AB5-529C-57F30B091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0755E9-94C8-94F1-6CE0-36D666028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6AB6A2-638A-2FEC-EA72-0B0238852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020FE-0826-4375-88F5-00A59C22069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617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21B675-EB7A-8D6F-8CE8-0F1DCE998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D3CE1D-347D-894A-1502-88183CBC08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506EFD-DA61-CCEC-301A-E76EB538D6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36B7F-75D7-4274-9093-6C9731B49F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770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606EEA-869A-F427-B099-D4E2A4808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DDD4F9-44CB-6DC8-C1FF-0098F2BD12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2C9352-2C3F-A510-11EF-A00E1823AF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6EA5A-D6D2-4CFE-A18C-A1FDEC7A60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106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EE1AAAC-0B7B-8A73-9D56-E1417B312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0DF674-6A20-567B-4407-08714E5480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F4C633-2A5C-9C9E-6825-C0181FF57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7F74A-4335-4D28-8E7C-9697B3A322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527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4C3DCB-DAF6-EC80-E834-FE631A0BF2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42315D-8C2F-0D20-F59A-CBD385805D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361EE0-4015-8F4A-81B0-6F94B61F5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EE058-1EAF-46AC-9E32-6108F9C45A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531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A5711F-5D2C-349A-8393-B651C40E67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77CBCA1-9661-742A-9DCB-1E160413CF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788E27-EA21-254E-13DC-D81F6A9571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3C28A-2BEE-4B81-A302-CE21784C57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805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C3EACD-719B-1B9A-1087-62B33A17F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C71162-3132-5271-20DB-1DAED6C3BE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404D5-D406-7F21-2B1A-4335FA271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E17AE-695A-4709-B80D-409FA7165D8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307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A13D9C-8AAC-C28E-8BF1-C05B55642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D659E1-7D0E-F2DC-19DA-FB7022B31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D74B3B-95DA-9413-7902-F3842FC267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D7573-B262-4DBD-8591-E0D5D3040AC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019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C7E4FAC-1885-06BE-0277-987B1A14B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1006F8C-9038-0E4A-1A9F-CEC7D1BA0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1842DC-6EFB-2350-2A00-26AB52453F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7E2450-B3D4-016B-9706-7B3C018133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1A11EA6-9349-F6C2-6CD0-A718083840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2CB01FC-71EA-4E58-BF48-6A76E19BC53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3C7964F7-F9F3-0FEB-084B-C561D750A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1.Sun of my soul, Thou Savior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F5CF3B63-AC23-2E16-C7D2-53E01CFF2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the soft dews of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3604ADDA-452F-31A2-B565-DAEC318C7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near and bless us 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BE73407A-E886-FEF6-246B-8B8646595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영혼의 햇빛 예수님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A62A3622-1958-3774-2FF0-7FA7DBA33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눈에 단잠 오기 전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85D99A70-8A52-6ED0-03B5-63954E5DB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잠 깰 때 주여 오셔서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A91B072B-6DB3-0BCD-40D8-ACA2AD9BB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63EE590-FC36-BB6E-A186-AFD48FFA8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3AF4E2D-0A5D-F104-4059-E9E8B50F8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영혼의 햇빛 예수님 가까이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E1FC9CB-57D5-6FE7-A17B-2D7C41BD9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눈에 단잠 오기 전 고요히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E5C143-3310-C860-3F82-D8D82A7CE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잠깰 때 주여 오셔서 나에게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A2E1B29-1C68-CF97-4069-F16DEC455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5EA2C8-83CA-C035-E03C-C54784139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영혼의 햇빛 예수님 가까이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ECED76-D895-5CCA-6D81-83EC3743A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눈에 단잠 오기 전 고요히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F6A1C8-D763-3905-30FD-CBE03CA49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잠깰 때 주여 오셔서 나에게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C053F90-B60B-5419-89A3-46F4245B7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0154DD-D5D9-8160-DF3B-BFF17BE37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영혼의 햇빛 예수님 가까이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73A316-7E88-1A92-9D51-30B1E5345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눈에 단잠 오기 전 고요히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66B4B8D-51E3-CCD1-78B2-CD165C55F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잠깰 때 주여 오셔서 나에게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51304D7-6BBF-10C6-8217-1A7C7E3B4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6A9DD5-5BAE-07EC-411F-30AC3B819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1.Sun of my soul, Thou Savior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83A0A12-EBA3-BAD6-999C-0A8D4C9C8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the soft dews of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3E6FA6D-1E60-DB34-5673-8C55A20BD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near and bless us 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EAB460-4D97-F8A3-BDD9-05951878B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영혼의 햇빛 예수님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580503-F5EB-BB23-0D5B-487E060B3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눈에 단잠 오기 전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9FD440-E95B-EFFB-BBD8-76696E80E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잠 깰 때 주여 오셔서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5E2120A8-6555-EFC9-9C01-0C74E882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0E51C8-42A1-3213-DB01-A3080C78B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1.Sun of my soul, Thou Savior </a:t>
            </a:r>
            <a:endParaRPr lang="ko-KR" altLang="en-US" sz="1100"/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0373C4-E32D-A2F8-3B94-EE2CC0741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the soft dews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7BAE26-07C6-2B8D-62DA-8DD0F99CF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near and bless us 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267BBBD-A591-967C-9EF2-7BD8A1CA8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영혼의 햇빛 예수님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19391DA-6B5B-81DB-41AD-ED9C3F206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눈에 단잠 오기 전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A4AFE7-6202-59F3-E5A3-9BA30A043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잠 깰 때 주여 오셔서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E3195F7-5688-D88D-E369-66D2D5C74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9E0276-D09A-8232-0E69-88365DC28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1.Sun of my soul, Thou Savior </a:t>
            </a:r>
            <a:endParaRPr lang="ko-KR" altLang="en-US" sz="1100"/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CE1BC22-3A84-BCF2-DAA4-1BBD2907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the soft dews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D4A3F3D-7D8A-2BB3-C65E-44502EB9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3.Come near and bless us 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9E0FF2-3D2C-B575-272E-D157CB282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영혼의 햇빛 예수님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431DEA-5EAD-9E37-081E-28DCAF50E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눈에 단잠 오기 전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60DF045-6057-2F62-49C6-8338B4C03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잠 깰 때 주여 오셔서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F71ABC0-6EF6-EE52-FCAD-F74365F12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0AB903-D1A1-4609-CB66-A41C7A3FE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1.Sun of my soul, Thou Savior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2DFD059-9D84-5187-3CDC-0B2472EE8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the soft dews of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82D5C89-7852-D0AB-9650-A289B62E0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3.Come near and bless 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425DB9-DDAA-41D2-293C-D9FC9E4A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영혼의 햇빛 예수님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22AA95-591F-0F6C-E13B-B30388BA6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눈에 단잠 오기 전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BF317C-3359-C194-A552-9693BE59F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잠 깰 때 주여 오셔서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B067969-3D25-3765-11FA-14D3FC786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1851FD-CC1E-BAAE-8E9F-0ACCD57A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1.Sun of my soul, Thou Savior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E5D011-FF88-FECE-8EE1-6A89B152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the soft dews of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10A2DBE-F2BC-EA65-6D3E-8B51C941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3.Come near and bless 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A0069E-7763-F633-2004-D81DF243B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영혼의 햇빛 예수님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D62152-5AAB-3168-E15F-FA461A89B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눈에 단잠 오기 전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122FAE-1C02-06FA-2A4D-FD4A9D0EA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잠 깰 때 주여 오셔서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AEF544F4-783A-4884-5FB5-B9C2C1345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07DD295-7C49-6E80-E955-3A9BA7581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영혼의 햇빛 예수님 가까이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0BD29F-FA16-45F5-6BA7-B3B370A1B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눈에 단잠 오기 전 고요히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994E25-058F-910C-E168-636C3EE6F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잠깰 때 주여 오셔서 나에게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5CA88B2-9E33-9C71-5238-4758905AA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6A1753-093F-1DDE-4E3E-79C646D0D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영혼의 햇빛 예수님 가까이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B0A7F0-EB5A-D9D9-7AA0-D3CA57182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눈에 단잠 오기 전 고요히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85BC49-CAE4-5755-F4DB-41F6A989E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잠깰 때 주여 오셔서 나에게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8D6401C-2BF0-2CF7-B92B-C93FBF09D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4A7E04-50A9-26D3-B1C7-49C507240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영혼의 햇빛 예수님 가까이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8AC9CFC-6E97-C007-AEF2-48E641E0E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눈에 단잠 오기 전 고요히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E344204-0B9F-E71E-305B-F6A8479BD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잠깰 때 주여 오셔서 나에게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378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2024-10-27T01:43:51Z</dcterms:modified>
</cp:coreProperties>
</file>