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61" r:id="rId7"/>
    <p:sldId id="278" r:id="rId8"/>
    <p:sldId id="279" r:id="rId9"/>
    <p:sldId id="262" r:id="rId10"/>
    <p:sldId id="263" r:id="rId11"/>
    <p:sldId id="280" r:id="rId12"/>
    <p:sldId id="264" r:id="rId13"/>
    <p:sldId id="256" r:id="rId14"/>
    <p:sldId id="257" r:id="rId15"/>
    <p:sldId id="258" r:id="rId16"/>
    <p:sldId id="272" r:id="rId17"/>
    <p:sldId id="259" r:id="rId18"/>
    <p:sldId id="260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0장" id="{CBE1749D-7B76-4468-A57C-B5E35128A98A}">
          <p14:sldIdLst>
            <p14:sldId id="273"/>
            <p14:sldId id="274"/>
            <p14:sldId id="275"/>
            <p14:sldId id="276"/>
            <p14:sldId id="277"/>
            <p14:sldId id="261"/>
            <p14:sldId id="278"/>
            <p14:sldId id="279"/>
            <p14:sldId id="262"/>
            <p14:sldId id="263"/>
            <p14:sldId id="280"/>
            <p14:sldId id="264"/>
          </p14:sldIdLst>
        </p14:section>
        <p14:section name="새찬송가 50장" id="{D06E9512-E508-4B43-A0C8-9EC7BC23D67B}">
          <p14:sldIdLst>
            <p14:sldId id="256"/>
            <p14:sldId id="257"/>
            <p14:sldId id="258"/>
            <p14:sldId id="272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622CD7-9108-4E3B-3614-7DF3F1861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AB76F7-F144-A56A-154A-5AE4948B5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DFA04-3FEE-F3C5-B5FC-B6786C233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87EB8-EDAC-48CB-BD28-95428FDAA1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326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C5CBB5-1719-C4F2-ACCC-87ADF617F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5E2192-A50F-1444-543B-7BCE071AB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F60AA-C45B-7F52-2B93-752A81CB7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1F944-EE32-4838-8A6A-FB14612D4D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424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9F1F3-1459-64FC-4845-67CB56AA0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7EEB5B-76C2-F531-E742-6482F0D9B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ACE94A-23A1-CF79-68A8-D0AE05C5C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FF87E-9177-49E8-8F9D-F7C6B304B6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779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D13473-CDA3-4ED8-5482-95DA197D5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777CD4-DC11-E057-4B47-57F9EDFB9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5A3E6-6F04-ABA5-857A-227906EFA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826D5-A996-46C0-A94E-31A4341160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458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7097E6-9D49-D9FD-B776-585BDB4C8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C860DD-264B-4DA0-5A62-1E9B78CA7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048C8-C10F-1ACD-FA15-2A5D8B092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16651-24A9-4BF1-878B-62625ACA5C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980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D8163-4469-DC30-A72C-38957BE98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4EA063-BF61-386D-461B-C3E9F0D82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AE977-817F-77A1-587D-1AFE64D5D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18158-718C-4F68-B4E6-A30F6A2C86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273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0A384B-D8E4-1031-428D-FA1C6457D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6BBF5C-DC7C-691C-60B6-8C3209490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40F333-5E4A-40A0-C969-EA0DE84F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761E6-5863-4DD3-8D42-8732ACD5A9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270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9E9F70-F3FF-ECAD-CD88-296940090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77AD77-168A-4C29-F7C4-F5668D54B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42E351-55CC-0259-914D-2F502A099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14A3F-23FC-458E-AC05-3D62948F14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19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A8F645-7262-7A71-A29D-56CABC6C4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9A6FC6-929F-58B4-65F9-8A401D4CC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9AD1B-80AE-6FFD-7AF8-0B264121E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97B6D-CC22-45E4-9B6C-A36186BB1E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513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3981B8-2104-7395-9101-98CB3E560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16401-6CC6-8FD1-0BDE-82DE1DA8C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E87FD-6772-4F4D-4BA0-FDEEE3652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5D473-491F-4F3F-8B06-ED2FCA02CE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268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F2ED2-A69D-9D80-4B2B-F66785D57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A5BC1-B556-30FE-2FE4-66BBF130D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BF22ED-CD61-E6C9-7C0B-545662866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F9F2F-A927-4642-95C2-3D9AE9E8AA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686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B059C5-2E39-9A61-B407-7244F6E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BB0016-9EA6-FD79-4F0E-49D4E3CFF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043DB7-274B-E981-EC33-72F7E53084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BB0F63-83C6-F07F-57E7-2C98BB80EB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B73430-E464-DCFF-C4B6-88A57A7AC3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59FA276-DBFE-4BC6-A107-8DE6584B76F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C43A17B-5979-A5B6-0E80-5790EA311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9E2BF81-733A-55FF-CAB8-FB3218617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to Jesus I surrender,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0A5A792-DBF3-3FD5-DAA4-0135BB65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026892B-E654-4FE8-6D47-152BBBF4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178CFCE-C051-DF4F-3C42-25B90AA96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아낌없이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30691B6-4994-A2F1-159B-87849C79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AD0EB0B-8379-6F61-D4B0-664CD580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BACFBC2-D374-A5BA-054D-F1C3E120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400F2CFF-9B76-AD88-8486-5B32EA10E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F39EA8C-3600-2C7E-0B74-B68116532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0447DC-88DE-FBB4-01C1-BC8857BAA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to Jesus I surrender,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EA02B8-8E4B-4705-427E-EE8684CE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to Jesus I surrender,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DB6D35-03F6-99BF-9CA2-909092DC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13B979-6512-BA70-E695-A60155ADF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3848E3-60B2-CF22-18EA-9444295D8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636804-968A-7255-C61E-E9D6364D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B30D61-C744-167A-5BC0-F430A6118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주를 위해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99ED9B-618F-EB92-2F98-5CDDB4CF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FC18DFD-B8DA-071E-2A53-216EEAED6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FCCA01-9EED-B34E-F1AB-E1799E1F6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to Jesus I surrender,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5B0FA4-C6F9-E3A7-FC3B-F7A34F14B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to Jesus I surrender,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7C7B81-D42D-434D-AB52-413161EF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56E852-5980-0970-0FEB-648990B51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surrender all I surrender 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880F38-10E2-3146-E40D-DF633694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6CCBF9-336F-F842-5142-43CFC2E1D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D764CA-EDDA-764D-3DF8-5865504B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4D2FEB-0771-FFE9-BF24-CD5BDE11F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주께 드리네 주께 드리네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7E80632-B472-85C7-EC1B-361A4DB6E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D7547C-2A08-058D-7388-54D6E21D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to Jesus I surrender,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022144-AB89-0F8D-7651-A4B5AFC6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to Jesus I surrender,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AB1776-B426-223D-8954-030DFC41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8A139E-6C28-FCDE-CF95-C68D90C9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surrender all I surrender 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13C730-6EC3-A34D-4BEA-819B2AA0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98079F-B006-9885-3294-434FFF0A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8A00D2-3AD5-D105-074D-BCF2240C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494538-4E81-934D-92A4-249F40DA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주께 드리네 주께 드리네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F0B7733D-4E64-87ED-F07D-8A8F14BA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F4C01A-7B95-3E73-D2E8-6DC3CE319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아낌없이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1CE26F-57DC-C3D6-EA97-55EA58A4D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59B439-6871-3C4D-CF9A-7447F77C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EAA3982-0C37-69E2-0992-CD39AE96F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A77862-57F2-F166-9770-FDCEF46C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아낌없이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BFD0D9-A7A9-F216-3883-813B377E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DC303B-C9B6-C229-D670-C3E306D3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967B704-9EE4-2A95-1861-407EEDBF6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6B204D-873F-6A7E-08EE-CF68F655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614B16-101D-F17E-A0FD-12C90DA6A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겸손하게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BF8FB9-A163-C572-9C2C-55F31E966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24F1985-5786-45F8-249E-41F6437F8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CE3E16-6699-000C-9508-0D5A2DA9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C8F4C9-2CBB-99F6-7F57-40867F02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겸손하게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D2ECFE-FCDA-3CE2-07B6-E602BD88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38A1A48-3A03-7983-2289-9A040AE38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173013-BF53-77F6-C906-EE4A2AACA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D4C572-B6E5-3BB6-DFFB-70B8DBD68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3A41DB-1FA3-62B2-FEDE-75403CF32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주를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75E4613-24EF-E508-9B95-37F38EE2D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0B9D35-E500-24B6-3D26-EDB73FEB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F5D62C-8C8F-9878-A1BA-C9D40DD1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11FDE2-0772-8006-ACBD-E86E09BFF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주를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4B112AD-AE7B-FE22-60AF-005C0D5EA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F0811F-03DA-C531-DC9C-AE5C1E15D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132693-35F8-2060-DD51-62E36E397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to Jesus I surrender,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A6FFF7-385E-B063-1933-279FD23A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5A8D5C-3759-3E25-DE0D-2691EDFD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39404F-FDED-366D-AE04-52EFEEDEC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아낌없이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AFD431-6091-0B0D-7F50-3C78CCB8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6F22EE-816C-BCC6-7DDD-0F44608E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B577AC-2336-BAB7-814C-3A0BD3BC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A1E5FC8-E3A8-FD64-85BC-4238D0F6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352A88-7133-1006-D360-CB813FAF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DAD09F-F90D-9446-D8D8-34A07624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to Jesus I surrender,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D83442-7C43-3B00-99E2-3A54F9F45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37C726-D375-5214-3C34-7D0FA680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C0E8F6-6443-BBC9-27BE-05FA40D9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아낌없이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EA5901-DA1C-4A1B-DA92-478E046C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21DFAA-AD7E-4588-5022-FE3A0F5E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CB674A-0BEC-EA31-A576-E630976EE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871D18C-C657-55A6-E66D-EFF257BD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59EB41-694E-526A-0CED-2151C1483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350E97-5348-8838-6B7C-475B152E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to Jesus I surrender,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30E6D1-7C15-E6F7-4D01-7ED3C0EA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32239D-3363-2D21-F1C4-325BD7D3E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D8D75F-202B-C9BD-EED3-14DD4930E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아낌없이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ED061A-9BAD-B55F-244B-158979F2C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AF7345-F1FD-2229-A762-6A13B0B86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15E758-98BD-204F-C317-AA931E6E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B8F79E6-6291-7739-DA17-578F76CC3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43E71A-4051-845A-EB7D-D06C072A0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to Jesus I surrender,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BA21B6-D40B-DD65-C4A5-9A49438F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344065-D6E6-9E09-D11D-94F13D3D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9E6005-2BC0-062D-799F-6526FFB9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DBD6B4-FF12-A1F0-EEBC-2AA3120A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A27CE5-B38D-641A-1AEF-55E871DF7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겸손하게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B4C1FE-5430-D25F-52B9-90B4397F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40BFCB-426D-CD90-B0E6-F9CCD221F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275FC6B-0F0E-A3F1-BE75-D098A024B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9466EB-177A-3C84-A8F4-B0477157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to Jesus I surrender,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507C8B-505F-B99F-B177-5C78B97AA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E6204A-E2BE-CC0F-E518-5FDF55B80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8F4DF1-1CB5-4B06-0ADC-EC8F38F63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1E9B80-EBC9-5A92-3E22-119B5466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659318-6CDB-C441-82DB-B5D0B593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겸손하게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4ABCAB-79AE-EE47-E9D0-A90570CB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782F74-3BBF-0F9E-ECC0-6AFCC9F5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F22DCB8-8F82-E4E6-1D05-E35FE69B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520B61-AFAD-BA47-4732-3F0C378C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to Jesus I surrender,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41FEA0-9D61-8979-1F4B-C3035559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C3A1B9-2FC9-D283-2CB7-0F52459E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CD7382-7F51-CB47-B484-C4C510D61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B30261-1D8E-8D4B-17F3-735393A6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A8B54B-B2D3-B6A8-C5CA-45FAC0486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겸손하게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2D0278-ADA2-7689-0AEF-4E4829A2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95F588-DBFE-9864-F2B2-B078D082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146EEC2-7C54-8F44-DD21-E1B3CE11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187F31-68F8-FF87-0A33-B86091AE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to Jesus I surrender,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1BA637-E65E-F4C6-7454-6B4D04526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EC68CF-BA86-DC75-4A75-EBC6D66E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to Jesus I surrender,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0652DB-CA9E-3A76-BFAA-7802F1632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3EC364-97B6-0631-A85A-82FECE544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393573-3C2C-445E-5BE8-A038E85E9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겸손하게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54C9FA-7A80-BAE2-071B-EF9E9FFD1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있는 모든 것을 주를 위해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F69D45-8346-39E6-E9CC-E1F008F3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3285B6E-C352-9560-156E-89E8B13F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6208B4-3B98-AE34-0402-827CA406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to Jesus I surrender,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D8E291-B908-A90A-1E3D-4FD23F481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to Jesus I surrender,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22C869-2193-4711-D825-00AD91D8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to Jesus I surrender,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65CC29-8C17-F957-0ABA-D75C1BE5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surrender all I surrender all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8D5672-3205-FBBD-79F5-3DDDF64A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내게 있는 모든 것을 아낌없이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F92836-5A1A-ED1D-71F5-185DF3D27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내게 있는 모든 것을 겸손하게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B8310B-FA82-1F8F-A784-380EEB5F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있는 모든 것을 주를 위해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635246-FBE0-394A-0EB6-EDD4B4EC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주께 드리네 주께 드리네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846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2024-10-20T13:45:18Z</dcterms:modified>
</cp:coreProperties>
</file>