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56" r:id="rId14"/>
    <p:sldId id="257" r:id="rId15"/>
    <p:sldId id="258" r:id="rId16"/>
    <p:sldId id="259" r:id="rId17"/>
    <p:sldId id="260" r:id="rId18"/>
    <p:sldId id="261" r:id="rId19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39장" id="{A70D94E8-21F8-4B60-A8AD-D0471EF93CE7}">
          <p14:sldIdLst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</p14:sldIdLst>
        </p14:section>
        <p14:section name="새찬송가 39장" id="{F62627E3-B1DC-414D-960E-769CBDFDE1D3}">
          <p14:sldIdLst>
            <p14:sldId id="256"/>
            <p14:sldId id="257"/>
            <p14:sldId id="258"/>
            <p14:sldId id="259"/>
            <p14:sldId id="260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3" d="100"/>
          <a:sy n="93" d="100"/>
        </p:scale>
        <p:origin x="2046" y="84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04930F1-2DD0-B8EA-02BE-47165820DB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C96653E-34E3-E72A-8B10-8AD5EB299E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2815940-36CD-E651-D845-D245F6FA15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4C4F06-475B-41F8-8882-E082F553565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03282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71BE6AD-7777-15E7-631A-56358A618E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69E02D6-C19C-9090-7085-3D734591DB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59EE455-A10C-55BD-98F1-1246E09E43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13869E-B8E7-415B-B743-EDFEA22C14B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83451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7D358E3-66EC-9707-73E9-949AA2B369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0047962-E5D9-76D6-BA80-F679020499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6D390B3-B154-965C-385C-F01CDC9777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56B7F2-B96D-4F67-996C-9CB0977CD40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65874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F79F64C-E75B-61AE-FCE6-CB97025E9C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97E05F0-130C-7A39-A8C9-CB545F6ABB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404EC8C-0A20-7573-0B6D-0E13D066D8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AB6EA6-F858-4DA7-9E69-8545A068DFA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08550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46C47D4-EBAF-26A6-8DC4-025E3621A1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195AF4B-4F8F-4BBC-4121-33D727D526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DDB6253-4289-4EB1-533D-186C282BDB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233BD4-3AEF-4096-B07B-FFD6F5E2B28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72213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A21BDF-5D7D-8BAE-6EFF-596437E6F4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61DBD7-E4C0-FA03-D8F0-8E3285829A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1D85A7-82F6-D758-69EF-914D1B36F5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0B3B94-8D5C-4223-A933-39CBCC23E71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50470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B170270-79B2-857F-BC41-E7D4515B21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89BDD1F-28ED-93E7-02D8-34B6815042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571A436-6943-7F9B-E1BD-593ABD1634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D0DA59-B57A-40E1-8ED6-A89DA998797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00911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4E960E7-BD86-49C2-F189-44A3746934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BC2B785-7CC0-7E27-51D6-DD0239EAB8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35C721B-334C-88AD-48CF-7F793A36F5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FB5B6E-DE60-4AC6-9B66-992DC323A05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91093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5399C60-C492-449A-C009-21B1394AFB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0539600-1E3B-C1DC-03DD-02085308D1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8B9AA66-AD1A-1030-8448-0AE02C78F1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878AF4-DC77-4E0A-9D99-FC0806A5D54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85552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FDD813-3CDB-CD62-473A-284074A9AC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F5DE03-343D-8DF1-3C1A-D362C31B32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466079-8EF4-2BB5-ED76-7558C66A8A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DA68B1-52AD-42A3-8031-742EAA3E7B8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91667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B53570-5DE4-3B28-BBD0-549243CCD9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6A8F36-5B6C-66BB-8B01-EC468E0262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9C8ABF-C5BE-4DE0-CE65-85AD41E6D0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66B080-2266-4C41-9986-FDE447543FA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87668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CC55A84-90AE-6852-8CE3-C186294CD9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D3A02C9-3E6E-E990-4EC0-E5231262A9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DF8411D-EFCE-211F-0B76-EE6442334BE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C70694E-F9D4-3F8A-AC3D-0B16B0D542B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6242A16-D087-D791-7FBD-1B7695B5726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8F5E5490-BAA1-4616-BE77-8D43C0DF1783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slide" Target="slide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8C0DBB58-0BAF-5812-0980-1BA3D3F9A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1.We gather together to ask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08008E34-D4A5-F91D-0007-7E3455E26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2.Beside us to guide us, our </a:t>
            </a:r>
            <a:endParaRPr lang="ko-KR" altLang="en-US" sz="1100"/>
          </a:p>
        </p:txBody>
      </p:sp>
      <p:sp>
        <p:nvSpPr>
          <p:cNvPr id="2052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C6B79E76-27C3-592C-EDB9-4FF7378B15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3.We all do extol Thee, Thou </a:t>
            </a:r>
            <a:endParaRPr lang="ko-KR" altLang="en-US" sz="1100"/>
          </a:p>
        </p:txBody>
      </p:sp>
      <p:sp>
        <p:nvSpPr>
          <p:cNvPr id="2053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D22B7CB2-5748-DE81-DABB-1789255AE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 은혜를 받으려 모인 성도들</a:t>
            </a:r>
          </a:p>
        </p:txBody>
      </p:sp>
      <p:sp>
        <p:nvSpPr>
          <p:cNvPr id="2054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2579A86C-1722-393A-EE46-80CD7E9DC4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우리를 곁에서 인도하시니</a:t>
            </a:r>
          </a:p>
        </p:txBody>
      </p:sp>
      <p:sp>
        <p:nvSpPr>
          <p:cNvPr id="2055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CBD606B6-5526-E336-4A36-FE4FE6BBA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우리의 방패와 창검 되시니</a:t>
            </a:r>
          </a:p>
        </p:txBody>
      </p:sp>
      <p:pic>
        <p:nvPicPr>
          <p:cNvPr id="2056" name="그림 1">
            <a:extLst>
              <a:ext uri="{FF2B5EF4-FFF2-40B4-BE49-F238E27FC236}">
                <a16:creationId xmlns:a16="http://schemas.microsoft.com/office/drawing/2014/main" id="{E48AF513-0443-90CE-48E7-FBCB31D0DD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CE2F8544-CC9F-B6E9-1A5B-0C6C800671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A2D9E22-EAA8-36F6-B970-0B69DDA2B9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1.We gather together to ask </a:t>
            </a:r>
            <a:endParaRPr lang="ko-KR" altLang="en-US" sz="1100"/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9FD5273-160F-5B97-2D3F-55DE85A33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2.Beside us to guide us, our </a:t>
            </a:r>
            <a:endParaRPr lang="ko-KR" altLang="en-US" sz="1100"/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23167AE-AA4F-E501-F6D3-E0AF1B377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3.We all do extol Thee, Thou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49A0381-CCE8-6ECF-EA97-C8527E6A6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은혜를 받으려 모인 성도들</a:t>
            </a:r>
          </a:p>
        </p:txBody>
      </p:sp>
      <p:sp>
        <p:nvSpPr>
          <p:cNvPr id="1127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38F55A0-E6FC-B538-D307-6EF891A54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우리를 곁에서 인도하시니</a:t>
            </a:r>
          </a:p>
        </p:txBody>
      </p:sp>
      <p:sp>
        <p:nvSpPr>
          <p:cNvPr id="1127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22AC764-AC4A-9752-84B6-78B51D943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 우리의 방패와 창검 되시니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06FD4F14-8611-1B0F-6325-F174DE9344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B3F97EF-0897-1DEE-C825-AC5457E95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1.We gather together to ask </a:t>
            </a:r>
            <a:endParaRPr lang="ko-KR" altLang="en-US" sz="1100"/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EF99006-128C-8A06-0535-8505DC1CE2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2.Beside us to guide us, our </a:t>
            </a:r>
            <a:endParaRPr lang="ko-KR" altLang="en-US" sz="1100"/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723CFC9-5BEB-F63C-406D-239B4B964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3.We all do extol Thee, Thou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27AE43F-FA9A-1002-D67E-A225F0403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은혜를 받으려 모인 성도들</a:t>
            </a:r>
          </a:p>
        </p:txBody>
      </p:sp>
      <p:sp>
        <p:nvSpPr>
          <p:cNvPr id="1229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447FD1F-F6DC-A11C-8C16-E82F2D37B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우리를 곁에서 인도하시니</a:t>
            </a:r>
          </a:p>
        </p:txBody>
      </p:sp>
      <p:sp>
        <p:nvSpPr>
          <p:cNvPr id="1229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39D4702-371B-B442-6C7C-F5FA24300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 우리의 방패와 창검 되시니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B38BA2BD-140B-FD34-D981-3B0064A398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61CEE70-4DEB-2BF4-0A41-F28D2018FA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1.We gather together to ask </a:t>
            </a:r>
            <a:endParaRPr lang="ko-KR" altLang="en-US" sz="1100"/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D3868E3-685B-18C3-54E5-A1FD96E12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2.Beside us to guide us, our </a:t>
            </a:r>
            <a:endParaRPr lang="ko-KR" altLang="en-US" sz="1100"/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F997F1C-7C34-9479-8CBA-02BD2F83F9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3.We all do extol Thee, Thou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5EE2AB3-2272-9801-F6AD-99FD7927D3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은혜를 받으려 모인 성도들</a:t>
            </a:r>
          </a:p>
        </p:txBody>
      </p:sp>
      <p:sp>
        <p:nvSpPr>
          <p:cNvPr id="1331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D6371FB-D036-0DFB-E6B9-5FCB31275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우리를 곁에서 인도하시니</a:t>
            </a:r>
          </a:p>
        </p:txBody>
      </p:sp>
      <p:sp>
        <p:nvSpPr>
          <p:cNvPr id="1332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7612C60-2386-0734-9763-D090883DBF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 우리의 방패와 창검 되시니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6F06B444-5EDB-9101-A550-CD77EAD4E4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FC4F763-97AD-283A-B582-C836CA109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 은혜를 받으려 모인 성도들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A1BF06B-DC60-9A8E-0103-F1F4390982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우리를 곁에서 인도하시니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1D2C2CE-2C39-26BD-4409-67445B086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우리의 방패와 창검 되시니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D5F2594A-C8D9-03F9-0595-54FDA17399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3CF3ADD-DEA6-361C-A2D6-D2EB036B4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 은혜를 받으려 모인 성도들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A88785B-2F43-7FE6-7F56-48489BC36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우리를 곁에서 인도하시니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DFA062D-4452-7490-9287-ADE1BE5A1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우리의 방패와 창검 되시니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4EB7446C-C33D-50A8-D3D6-E300D60AC1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FD0FFA0-67AF-140B-93EF-4E48BF98BA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 은혜를 받으려 모인 성도들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D056797-4DF0-9926-1AB3-3E77EF7FE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우리를 곁에서 인도하시니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F792F1C-E43B-CE55-B03F-EF3A4A862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우리의 방패와 창검 되시니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60E0C986-5ED5-988C-1609-2133F18540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39F2FBB-2514-F684-3F9F-0E4708150F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 은혜를 받으려 모인 성도들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984ECC6-4D79-FC16-EFA8-E50A93576D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우리를 곁에서 인도하시니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D5CA0C7-88F6-3A2E-FA89-F1F68FCD5F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우리의 방패와 창검 되시니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D6AB7AF3-CECF-0C2E-C974-752680DE74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1E83F17-D2E2-9980-21E1-BB48A4879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 은혜를 받으려 모인 성도들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E4CF5CE-78B1-7CEA-24DA-D6AE31531C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우리를 곁에서 인도하시니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78E8B0A-3D02-13FA-71B5-78FCDFE49E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 우리의 방패와 창검 되시니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EACB5C53-45DA-B57B-DFBB-1188CC64E9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6B705CA-FDFA-A903-5B08-4E79D9FECD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 은혜를 받으려 모인 성도들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49B9DD2-E704-2FEA-6AA1-366FC6950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우리를 곁에서 인도하시니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47035EA-4DAA-AE1D-D438-1B6B795B0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 우리의 방패와 창검 되시니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3203234D-E367-4BF8-DF6E-A9644CF45A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6CAEA2E-F993-80E5-3318-4A9E3E44DF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1.We gather together to ask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8178D07-B3F8-9948-C3B5-EDCF89B945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2.Beside us to guide us, our </a:t>
            </a:r>
            <a:endParaRPr lang="ko-KR" altLang="en-US" sz="1100"/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5816FA6-2FFD-C69E-DD9B-13B3F53C7C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3.We all do extol Thee, Thou </a:t>
            </a:r>
            <a:endParaRPr lang="ko-KR" altLang="en-US" sz="1100"/>
          </a:p>
        </p:txBody>
      </p:sp>
      <p:sp>
        <p:nvSpPr>
          <p:cNvPr id="307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43154BE-FF56-FA99-15D0-9346E39D9D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 은혜를 받으려 모인 성도들</a:t>
            </a:r>
          </a:p>
        </p:txBody>
      </p:sp>
      <p:sp>
        <p:nvSpPr>
          <p:cNvPr id="307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BD78A22-F20D-7CBB-B765-4822F86537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우리를 곁에서 인도하시니</a:t>
            </a:r>
          </a:p>
        </p:txBody>
      </p:sp>
      <p:sp>
        <p:nvSpPr>
          <p:cNvPr id="308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50E22F7-C572-3BF4-1E57-2E24E4ABB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우리의 방패와 창검 되시니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96A86A61-36BE-487C-FCB9-D5C62F57DB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81654A2-64FD-2EB0-20CB-CBECA1A8B1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1.We gather together to ask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C01558C-415B-F549-0B5D-D6D2B1D4D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2.Beside us to guide us, our </a:t>
            </a:r>
            <a:endParaRPr lang="ko-KR" altLang="en-US" sz="1100"/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2C73850-553A-C89C-750F-3ECFA1105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3.We all do extol Thee, Thou </a:t>
            </a:r>
            <a:endParaRPr lang="ko-KR" altLang="en-US" sz="1100"/>
          </a:p>
        </p:txBody>
      </p:sp>
      <p:sp>
        <p:nvSpPr>
          <p:cNvPr id="410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10852DC-01E8-4FA1-8DBD-8ADFC96C6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 은혜를 받으려 모인 성도들</a:t>
            </a:r>
          </a:p>
        </p:txBody>
      </p:sp>
      <p:sp>
        <p:nvSpPr>
          <p:cNvPr id="410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DC3CA52-DCA7-2590-ED33-8E0333CF1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우리를 곁에서 인도하시니</a:t>
            </a:r>
          </a:p>
        </p:txBody>
      </p:sp>
      <p:sp>
        <p:nvSpPr>
          <p:cNvPr id="410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6726743-0020-4C47-9A2E-F7655480C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우리의 방패와 창검 되시니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76679DDE-6B1B-17DD-8F5C-D5F1784408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90B5B4D-186A-E3AF-CB04-7878F301D5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1.We gather together to ask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9F7C5EA-4040-5A78-624E-F9D2F353B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2.Beside us to guide us, our </a:t>
            </a:r>
            <a:endParaRPr lang="ko-KR" altLang="en-US" sz="1100"/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64BCF28-B3A8-A405-C58E-91C4C01BB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3.We all do extol Thee, Thou </a:t>
            </a:r>
            <a:endParaRPr lang="ko-KR" altLang="en-US" sz="1100"/>
          </a:p>
        </p:txBody>
      </p:sp>
      <p:sp>
        <p:nvSpPr>
          <p:cNvPr id="5126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C5ED90B-7A6D-F17B-71C0-6F00BCBA8B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 은혜를 받으려 모인 성도들</a:t>
            </a:r>
          </a:p>
        </p:txBody>
      </p:sp>
      <p:sp>
        <p:nvSpPr>
          <p:cNvPr id="5127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FD84F29-EE88-EB18-B484-E26F3F664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우리를 곁에서 인도하시니</a:t>
            </a:r>
          </a:p>
        </p:txBody>
      </p:sp>
      <p:sp>
        <p:nvSpPr>
          <p:cNvPr id="512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EFD561B-0501-86F0-C501-45F935F5C8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우리의 방패와 창검 되시니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BA09C380-A9BF-A740-AE57-5C3A0096E6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503E53A-E68E-3FD3-691C-ACCDDA1CAC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1.We gather together to ask </a:t>
            </a:r>
            <a:endParaRPr lang="ko-KR" altLang="en-US" sz="1100"/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F38C9C7-8B09-C73C-4AE4-CBDF96D33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2.Beside us to guide us, our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3F1E750-00A1-E497-96DE-3D9A078E9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3.We all do extol Thee, Thou </a:t>
            </a:r>
            <a:endParaRPr lang="ko-KR" altLang="en-US" sz="1100"/>
          </a:p>
        </p:txBody>
      </p:sp>
      <p:sp>
        <p:nvSpPr>
          <p:cNvPr id="615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404B87A-C344-9990-3F12-3A1CB7572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은혜를 받으려 모인 성도들</a:t>
            </a:r>
          </a:p>
        </p:txBody>
      </p:sp>
      <p:sp>
        <p:nvSpPr>
          <p:cNvPr id="615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745DA81-CA44-4F0C-036F-9CCC068AEC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우리를 곁에서 인도하시니</a:t>
            </a:r>
          </a:p>
        </p:txBody>
      </p:sp>
      <p:sp>
        <p:nvSpPr>
          <p:cNvPr id="615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AF2AC09-6B7B-7EB6-236C-B7E95A2A45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우리의 방패와 창검 되시니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A0AC5D34-D4AF-996E-3685-1006EC3C1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1A2EEC6-DCCC-811F-305C-88EB5BB79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1.We gather together to ask </a:t>
            </a:r>
            <a:endParaRPr lang="ko-KR" altLang="en-US" sz="1100"/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CE8DE7F-9CFD-7BD3-6D41-0E82F743E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2.Beside us to guide us, our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C535C07-B621-E010-5378-397B55BF45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3.We all do extol Thee, Thou </a:t>
            </a:r>
            <a:endParaRPr lang="ko-KR" altLang="en-US" sz="1100"/>
          </a:p>
        </p:txBody>
      </p:sp>
      <p:sp>
        <p:nvSpPr>
          <p:cNvPr id="717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3C6CC64-A010-69A5-E6E2-44B66868EC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은혜를 받으려 모인 성도들</a:t>
            </a:r>
          </a:p>
        </p:txBody>
      </p:sp>
      <p:sp>
        <p:nvSpPr>
          <p:cNvPr id="717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0A63568-1B37-B919-FC8A-C4DF0CF19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우리를 곁에서 인도하시니</a:t>
            </a:r>
          </a:p>
        </p:txBody>
      </p:sp>
      <p:sp>
        <p:nvSpPr>
          <p:cNvPr id="717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D555B4F-429C-A373-6C65-E7CDB3558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우리의 방패와 창검 되시니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FC2CEC9E-B3D4-E530-AA00-62A1740BC5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AE154B1-73DC-E5A7-4F27-76E022643E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1.We gather together to ask </a:t>
            </a:r>
            <a:endParaRPr lang="ko-KR" altLang="en-US" sz="1100"/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5DF18E9-226B-28E7-1D28-D277E11A7B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2.Beside us to guide us, our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E73ABF2-4246-F488-9C93-1B9DBC1BCF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3.We all do extol Thee, Thou </a:t>
            </a:r>
            <a:endParaRPr lang="ko-KR" altLang="en-US" sz="1100"/>
          </a:p>
        </p:txBody>
      </p:sp>
      <p:sp>
        <p:nvSpPr>
          <p:cNvPr id="819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A9C5FA3-EA8C-5566-A467-22ECFA7708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은혜를 받으려 모인 성도들</a:t>
            </a:r>
          </a:p>
        </p:txBody>
      </p:sp>
      <p:sp>
        <p:nvSpPr>
          <p:cNvPr id="819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7BD12FB-2798-D15A-0412-DD3554E9D0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우리를 곁에서 인도하시니</a:t>
            </a:r>
          </a:p>
        </p:txBody>
      </p:sp>
      <p:sp>
        <p:nvSpPr>
          <p:cNvPr id="820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8EC71B8-1DDE-406F-0F0C-EB20782EE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우리의 방패와 창검 되시니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05C66B07-3B7E-72DA-2CC3-675FBB4A0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EC5272B-DFFB-4758-7282-1EC71EF53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1.We gather together to ask </a:t>
            </a:r>
            <a:endParaRPr lang="ko-KR" altLang="en-US" sz="1100"/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CE68C0D-A13E-9D43-C2B1-777BE5113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2.Beside us to guide us, our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D401A41-7B0A-6BF8-E396-B32B3431C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3.We all do extol Thee, Thou </a:t>
            </a:r>
            <a:endParaRPr lang="ko-KR" altLang="en-US" sz="1100"/>
          </a:p>
        </p:txBody>
      </p:sp>
      <p:sp>
        <p:nvSpPr>
          <p:cNvPr id="922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97FB2E4-4673-4FA6-158E-6EACC9752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은혜를 받으려 모인 성도들</a:t>
            </a:r>
          </a:p>
        </p:txBody>
      </p:sp>
      <p:sp>
        <p:nvSpPr>
          <p:cNvPr id="922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0E26607-4B91-8D0D-F0AC-E3BAF308F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우리를 곁에서 인도하시니</a:t>
            </a:r>
          </a:p>
        </p:txBody>
      </p:sp>
      <p:sp>
        <p:nvSpPr>
          <p:cNvPr id="922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39CE7C1-BDE2-E297-3979-3ED02242E8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우리의 방패와 창검 되시니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80E1C293-7CBD-015D-A4C0-27887A0F44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882338D-52F8-01C2-9E88-874BC4A02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1.We gather together to ask </a:t>
            </a:r>
            <a:endParaRPr lang="ko-KR" altLang="en-US" sz="1100"/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F27E617-CEC0-4358-56DB-3D93378D36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2.Beside us to guide us, our </a:t>
            </a:r>
            <a:endParaRPr lang="ko-KR" altLang="en-US" sz="1100"/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7F230DF-27C6-8ACF-864A-9216E006FB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3.We all do extol Thee, Thou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64F9D6A-699D-B152-5231-EA7110AD7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은혜를 받으려 모인 성도들</a:t>
            </a:r>
          </a:p>
        </p:txBody>
      </p:sp>
      <p:sp>
        <p:nvSpPr>
          <p:cNvPr id="10247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2FADF88-31A0-D987-92A4-18820706B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우리를 곁에서 인도하시니</a:t>
            </a:r>
          </a:p>
        </p:txBody>
      </p:sp>
      <p:sp>
        <p:nvSpPr>
          <p:cNvPr id="1024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790C433-4862-E21D-6A7E-ACB38D0A1E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 우리의 방패와 창검 되시니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660</Words>
  <Application>Microsoft Office PowerPoint</Application>
  <PresentationFormat>On-screen Show (4:3)</PresentationFormat>
  <Paragraphs>90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25</cp:revision>
  <dcterms:created xsi:type="dcterms:W3CDTF">2014-07-22T01:22:16Z</dcterms:created>
  <dcterms:modified xsi:type="dcterms:W3CDTF">2024-08-11T14:07:07Z</dcterms:modified>
</cp:coreProperties>
</file>