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80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35장" id="{9A5B706B-9816-4800-9CBE-81BC5979A908}">
          <p14:sldIdLst>
            <p14:sldId id="264"/>
            <p14:sldId id="265"/>
            <p14:sldId id="266"/>
            <p14:sldId id="267"/>
            <p14:sldId id="280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  <p14:section name="새찬송가 35장" id="{EB469CC0-524E-4F66-B760-9FCDEFF56C3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7477AB-3558-94EC-C2EC-E9811EF846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CDDC18-77AC-11B2-1A55-ADD61A7F6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54BEA1-F690-1994-4DB5-3B2A3DF915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798AF9-9AC1-4900-9EDD-BD644CAD83F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000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67214F-74A1-9282-074D-9D993A3258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7DA541-6A8B-68AC-1671-9A5D34641A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8AA790-786B-18CA-C60D-B91ECA5F42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E34081-70E2-4CDC-BB2A-E5A15CD57F3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2681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18663B-F6C4-E58B-A3C7-F7491DCBD5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04E24D-D192-F19C-E64E-4C3D8F5522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F9B626-B5B5-0DD7-DC5B-AAA1E603AB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84DC6-E904-4106-8C6E-6FD52C152FF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8823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54D84E-F894-AD3F-B165-1211BA0172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EEE1B0-113D-4B89-F4E8-343597E297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D6F1B7-8D9E-4FD0-E2D4-1B8395E2EC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C71B3D-2051-4881-B1E2-423F390B737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097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640585-DEF4-905A-6C8F-34C96471C0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79D991-7673-BD0B-3381-9BC3531BBA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3C9B7D-46FC-43F4-7273-9B04F59BCD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539EFF-EB0D-4EFD-9D9D-E3FC6DCC86C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0173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4C1B05-3528-B290-0218-A586D2F8A8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10183E-4894-2D53-1FC0-3E40CDB8CD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B70799-83D6-993E-48DC-1B50EFB1CA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7C20F6-615D-4AAF-BD89-C726A0B293F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01412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49D3ED3-2F89-6171-B05F-59FEF45AA6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13E4756-DB22-68DB-DD54-E8D4444241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DE0AB68-B3D8-2614-780D-5F0080D6B9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1C6ADE-130C-41F9-8575-F670E75F3C7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67508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9C7E602-D754-ABEA-2130-FC63E0235B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8F7EC43-2DA0-08A8-675E-31E39078BD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B21B3E-6840-E343-E136-BBD41E0BD7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6A85A6-ACA0-4AE1-81E1-D5E0BCC20CD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910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DFB126B-5335-DFEB-083B-ECD599D2CD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3CABCA0-101E-4FD8-9954-1AC94E0F22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8A881D3-AEA1-5EF5-6B76-EBA2EF4477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D4D05-E6B0-47A8-87B5-3AAD986854C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19252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36E147-FA25-511A-BE70-E892A41B90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CC35C3-254C-DAB1-74FD-CAE1B4F495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4A2AFF-0272-68F0-0B30-454ACED3A4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7BCB01-394C-4CF4-8904-C26B436F064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1376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DF894E-B2BC-D540-CD42-1721BBA04A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E30620-1E69-9BF6-FDF2-EC6E9C226A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42F0A1-F070-56FA-8361-1752FFC205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71301F-BE79-460E-8371-22FFD050BE2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837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B6212A1-BBA8-43F8-CC7F-626AA68CA0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01CD0E2-4B84-8A17-FF05-5A971CA5B1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9C8559E-3D9B-1258-1EC5-E89CC6BC417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2E91B13-75FE-6BDB-C9AC-FCF3D748FE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2EC0861-889C-2284-5539-616F010206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8A661504-5FDC-4DCB-AD41-0528DC74D93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4.xml"/><Relationship Id="rId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760D8814-8D73-E76A-D923-DBE4892D2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1.Great King of glory, come,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B8A43DF2-2E9B-3F8E-DB3B-8A86B0AAB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2.Here may Thine ears attend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DD9E9147-1E92-65C2-A2D9-8763DEACE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3.Here may our unborn sons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51F8E278-EBC5-827C-838B-7533E474E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4.Here may the listening 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E6AE44D4-0D0C-FB1A-B2F1-94C0CCADE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큰 영화로신 주 이곳에 오셔서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A0439354-3102-7341-1477-CDEF97EAE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백성 기도와 또 예물 드림이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07B09C7D-9210-EC18-D21E-F2E960A08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또 우리 자손들 다 주를 기리고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49C11E5C-5225-7C09-0E9B-A32DF25D0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믿는 만민이 참 진리 지키며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F52AD300-30B1-549A-8EC7-5D303EA3A7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31B1ECA4-2842-DBAB-ECF2-D47856F38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0520FBF-D0CF-6066-61B5-41663FE11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1.Great King of glory, come,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2B0FBD4-0BCD-4206-13AC-04D70C0C0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2.Here may Thine ears attend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30EDCA0-0CF8-6BDD-5764-19C9D13B0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3.Here may our unborn sons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69BD643-7CCA-DE8A-023C-B2B3C269F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4.Here may the listening 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D228A06-F080-4E97-E2AD-2141ADCDE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영화로신 주 이곳에 오셔서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0A49C53-68C0-F5C8-3CEE-9216AFC40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백성 기도와 또 예물 드림이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40BD244-5E5D-6819-6AA5-50F05A79C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또 우리 자손들 다 주를 기리고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D00760D-C94D-5ECF-6F75-F0758176E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믿는 만민이 참 진리 지키며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433BD5D6-0774-3BAE-8AD3-A5F6E4415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C6CED82-F7E8-B60D-D4A6-BC2DB0B89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1.Great King of glory, come,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7178EE2-D40B-A3D9-9D30-C5D04DFF0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2.Here may Thine ears attend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38D89AF-515A-F89D-CFE6-9465A2889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3.Here may our unborn sons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14C9302-9D56-F716-11E8-C2937E9A7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4.Here may the listening 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4BA37DE-DA44-2F79-EBB7-90F6C9615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영화로신 주 이곳에 오셔서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CE77F6C-913E-1B93-43C4-E91982BB7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백성 기도와 또 예물 드림이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841CC2C-678E-7570-25F9-BDEC118B0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또 우리 자손들 다 주를 기리고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ECCC43F-FEB9-19A9-AFE8-67F441237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믿는 만민이 참 진리 지키며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4B908C79-E006-1AAB-A557-36335E7AE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0A05621-2EA8-8BE2-C27D-ACB62FE90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1.Great King of glory, come,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43880E3-B355-7BF5-4BBE-3118EE215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2.Here may Thine ears attend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67EB207-4A09-A89A-F9C9-DB8FB9102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3.Here may our unborn sons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E6F87F6-9835-C933-A2E4-F288A6656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4.Here may the listening </a:t>
            </a:r>
            <a:endParaRPr lang="ko-KR" altLang="en-US" sz="1100"/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70D32BF-4632-6327-088F-202F727D3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영화로신 주 이곳에 오셔서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B55685B-19D7-B4F7-4B67-B3D41EDF3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백성 기도와 또 예물 드림이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41E175E-C5FC-9A32-5687-72F8BA93F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또 우리 자손들 다 주를 기리고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FF2EBAF-41D8-42D1-6A8C-7605C9D2F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믿는 만민이 참 진리 지키며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2">
            <a:extLst>
              <a:ext uri="{FF2B5EF4-FFF2-40B4-BE49-F238E27FC236}">
                <a16:creationId xmlns:a16="http://schemas.microsoft.com/office/drawing/2014/main" id="{249CBB27-3B8A-A999-0F20-A561FB244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513CDF1-2522-E535-390E-D6DA9B357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1.Great King of glory, come,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E7B3E48-E28C-8616-EE5E-C75F91CAA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2.Here may Thine ears attend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D6CD68C-DDF4-B67B-0777-A580E068A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3.Here may our unborn sons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EE4B87F-1FFA-4D36-9C56-B060934F9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4.Here may the listening </a:t>
            </a:r>
            <a:endParaRPr lang="ko-KR" altLang="en-US" sz="1100"/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62C841F-D7E7-2076-9B57-30F2204A1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영화로신 주 이곳에 오셔서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038F7F8-CAAD-4C0A-3CA3-491B172D4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백성 기도와 또 예물 드림이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060F0EC-C2B0-F6F1-3756-7BC4118B8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또 우리 자손들 다 주를 기리고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099740D-1F8B-06E2-45B4-6CC6C8527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믿는 만민이 참 진리 지키며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B5189A8F-B10F-2DA9-65CE-936A50059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A78FB1C-99F2-7882-7A7F-08C1D5146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1.Great King of glory, come,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EE92F07-763E-C9DD-9641-44FACA482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2.Here may Thine ears attend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6E8D788-54E9-40FE-2D77-2513D5846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3.Here may our unborn sons</a:t>
            </a:r>
            <a:endParaRPr lang="ko-KR" altLang="en-US" sz="1100"/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2F690AF-05CB-FC8B-20C3-80B015CAF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4.Here may the listening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3E97CD2-9F6F-31B3-1F46-6BBE9ECDD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영화로신 주 이곳에 오셔서</a:t>
            </a:r>
          </a:p>
        </p:txBody>
      </p:sp>
      <p:sp>
        <p:nvSpPr>
          <p:cNvPr id="143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4F83493-82D6-FB9C-6F8A-23AC37864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백성 기도와 또 예물 드림이</a:t>
            </a:r>
          </a:p>
        </p:txBody>
      </p:sp>
      <p:sp>
        <p:nvSpPr>
          <p:cNvPr id="143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AD3D4FA-D366-6068-2DAD-E7BF034F9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또 우리 자손들 다 주를 기리고</a:t>
            </a:r>
          </a:p>
        </p:txBody>
      </p:sp>
      <p:sp>
        <p:nvSpPr>
          <p:cNvPr id="143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6D84EB7-5595-DC87-AA99-C9E96F1AD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믿는 만민이 참 진리 지키며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D4683CC1-C2AA-B171-22C2-E0D7C2CB6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1B42978-9F36-491D-8819-59C6285F3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1.Great King of glory, come,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11EAD69-0DB0-3E9C-EFBD-19C35F401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2.Here may Thine ears attend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472DE1B-86DD-BD91-DEE5-D82BBF4B3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3.Here may our unborn sons</a:t>
            </a:r>
            <a:endParaRPr lang="ko-KR" altLang="en-US" sz="1100"/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E462416-D6D1-7DCA-B837-51766EF46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4.Here may the listening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0BF5B19-1714-462F-ACE1-353FD1100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영화로신 주 이곳에 오셔서</a:t>
            </a:r>
          </a:p>
        </p:txBody>
      </p:sp>
      <p:sp>
        <p:nvSpPr>
          <p:cNvPr id="153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7062D41-289D-6BFE-A755-457DE0266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백성 기도와 또 예물 드림이</a:t>
            </a:r>
          </a:p>
        </p:txBody>
      </p:sp>
      <p:sp>
        <p:nvSpPr>
          <p:cNvPr id="153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A0A3DFC-8EE5-696F-2A70-18A304B24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또 우리 자손들 다 주를 기리고</a:t>
            </a:r>
          </a:p>
        </p:txBody>
      </p:sp>
      <p:sp>
        <p:nvSpPr>
          <p:cNvPr id="153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ECA239A-33DC-6BE5-629D-1944C1427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믿는 만민이 참 진리 지키며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B8A2469D-56AD-085E-6349-53E0C7A1E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D885940-1CE3-BEB0-571D-150D13C6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1.Great King of glory, come,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AE0D9D5-1A01-0EE8-2697-F96DEB7BF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2.Here may Thine ears attend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8B15008-DF82-9855-13FB-F82BD5DA0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3.Here may our unborn sons</a:t>
            </a:r>
            <a:endParaRPr lang="ko-KR" altLang="en-US" sz="1100"/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4698C86-FD14-AAE6-E161-7BCB8AB07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4.Here may the listening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3ED5F94-69D4-341B-0563-E7E13C35E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영화로신 주 이곳에 오셔서</a:t>
            </a:r>
          </a:p>
        </p:txBody>
      </p:sp>
      <p:sp>
        <p:nvSpPr>
          <p:cNvPr id="163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E4B707C-FFD2-40F6-4182-FC63FC3F7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백성 기도와 또 예물 드림이</a:t>
            </a:r>
          </a:p>
        </p:txBody>
      </p:sp>
      <p:sp>
        <p:nvSpPr>
          <p:cNvPr id="163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0C190CC-5A6F-3C46-F53E-42566FE63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또 우리 자손들 다 주를 기리고</a:t>
            </a:r>
          </a:p>
        </p:txBody>
      </p:sp>
      <p:sp>
        <p:nvSpPr>
          <p:cNvPr id="163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35427AE-A72E-AC11-DCE4-6D85D29E9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믿는 만민이 참 진리 지키며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E8685753-1E6C-AF68-5E96-15BE33C3C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FF2E02C-DB9B-C3AA-6D47-8F2105A51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1.Great King of glory, come,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8071895-1062-36B6-D57E-4C92EFD6D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2.Here may Thine ears attend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5567BFB-D32F-75B2-EAF3-FF4B59DB9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3.Here may our unborn sons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2EC6B6B-A3B7-87FE-B1B0-501399FCF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4.Here may the listening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F187A5E-5C57-13D9-BA21-2D7BAD742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영화로신 주 이곳에 오셔서</a:t>
            </a:r>
          </a:p>
        </p:txBody>
      </p:sp>
      <p:sp>
        <p:nvSpPr>
          <p:cNvPr id="174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66559B4-1429-489D-8A50-E4C96DA49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백성 기도와 또 예물 드림이</a:t>
            </a:r>
          </a:p>
        </p:txBody>
      </p:sp>
      <p:sp>
        <p:nvSpPr>
          <p:cNvPr id="174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8DDB598-3752-8918-4BD7-1797AB975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또 우리 자손들 다 주를 기리고</a:t>
            </a:r>
          </a:p>
        </p:txBody>
      </p:sp>
      <p:sp>
        <p:nvSpPr>
          <p:cNvPr id="174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4C98707-ED50-B5AD-80D9-9F352602D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믿는 만민이 참 진리 지키며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F92BD0BE-5C61-FCF5-77BB-B8970D383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CF5A0A4-A3F7-1ACF-799A-B0A1F1C17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큰 영화로신 주 이곳에 오셔서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29763C8-CE33-C1B9-D8D6-16192AB1B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백성 기도와 또 예물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F82AD86-C2A8-7761-BC58-C2DAC52DD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또 우리 자손들 다 주를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D2E706A-1DD4-4AA4-7166-3603939C6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믿는 만민이 참 진리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52E76734-0446-E348-3D93-D7845E888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E5DAC60-6379-4635-8465-85E857390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큰 영화로신 주 이곳에 오셔서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78FEC63-3D36-0A39-F09F-FB1DD30E0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백성 기도와 또 예물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5C47F8F-1D1C-0E4F-4463-C63E1AC82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또 우리 자손들 다 주를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8FC63F7-7E78-3C87-EAE1-99897BA80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믿는 만민이 참 진리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0AA51135-30E6-71CF-3F04-2CB768DD1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A3952A6-F2D4-8F9D-1AB7-0AE2A9214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1.Great King of glory, come,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408FCA1-CB5F-1534-AC28-21AC0FB3B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2.Here may Thine ears attend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7A99C72-8731-ABCD-B0F2-179DB286B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3.Here may our unborn sons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6DA87C4-1D52-0127-F310-BEBE366A6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4.Here may the listening 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347713C-A4FD-5FB2-F4C0-4DEB1D753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큰 영화로신 주 이곳에 오셔서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A6D68B3-0B26-3B35-3D83-5371B6EC5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백성 기도와 또 예물 드림이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BF2FA4B-595A-8C86-E7C0-2C19520DE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또 우리 자손들 다 주를 기리고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EB4F91B-EBB6-5BA3-E834-C297CF0BB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믿는 만민이 참 진리 지키며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F61FBBDB-52EB-5FA5-9739-BCB81F7D2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DBEFB9C-E82A-9B66-0D1C-5DDCA844D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큰 영화로신 주 이곳에 오셔서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CEB2574-409D-D319-92BC-A8221E6E2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백성 기도와 또 예물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B479860-BDD2-A52E-9DE1-98CADCF8E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또 우리 자손들 다 주를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B88CC67-FFDD-0AC0-A376-85D5FFCC3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믿는 만민이 참 진리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3256D44E-EA50-6A80-1331-D8B1BB226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5D6869B-EA68-B6C4-D7C0-6EF86E6AA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큰 영화로신 주 이곳에 오셔서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C47FE1F-C448-171F-35B2-A9F1F82E1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백성 기도와 또 예물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80C317A-779D-FDD8-8DE9-3F34756D7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또 우리 자손들 다 주를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5B39E38-A48B-DA8A-ED79-E88D72351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믿는 만민이 참 진리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BD1F6735-0064-784E-DF75-14C3BD9DD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C3BDE7F-5CF8-4BF0-8077-91067F8B6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큰 영화로신 주 이곳에 오셔서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1E8E996-51B5-B94D-C54B-DB368564D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백성 기도와 또 예물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878E25F-B7DF-2046-6676-B8CC4F931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또 우리 자손들 다 주를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E4F14D7-F257-A159-AC2F-15FF7D932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믿는 만민이 참 진리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35261946-B884-CE59-F74F-F68502B43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604ACC9-757C-833A-D64D-CE2175AF3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큰 영화로신 주 이곳에 오셔서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6AC205A-ED09-742A-097E-E08DBE1F5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백성 기도와 또 예물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E9709F6-65EE-118B-BA41-1BCB602A2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또 우리 자손들 다 주를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955B45D-C927-9E07-C681-73FD396B1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믿는 만민이 참 진리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12F01DE2-4A37-3DAE-70F3-3B76BF77C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E2DF54D-3DFA-266F-9FE6-8CCD5BDA6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큰 영화로신 주 이곳에 오셔서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F60248B-54A8-2928-55B7-5635C7003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백성 기도와 또 예물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3D7BDF1-0C72-0666-D7E6-F7EFA14B7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또 우리 자손들 다 주를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095A4DF-CB44-A197-3CEB-F7766013F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믿는 만민이 참 진리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B9974035-BA53-9D34-10FB-BFA848056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B326B14-19B3-36B9-5296-A91BE702E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큰 영화로신 주 이곳에 오셔서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DD4A162-0252-B3E6-C110-E82518314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백성 기도와 또 예물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CB28040-5120-756B-8C6C-4C418F5E9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또 우리 자손들 다 주를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E32B1A0-8051-A3E7-6959-BBE6FE018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믿는 만민이 참 진리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9744290A-FFDF-964E-4723-6B9528922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C360174-CFFB-93CA-FA12-D92E3B842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1.Great King of glory, come,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D83B83D-3647-3776-4EB7-D3AF223B9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2.Here may Thine ears attend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C877B09-BA01-D023-4629-80CB2A98C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3.Here may our unborn sons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C85BC79-9D89-6011-ABD9-15E9100F8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4.Here may the listening 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940FF69-6CC8-0580-F00E-239653602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큰 영화로신 주 이곳에 오셔서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AA77A84-4AF5-9351-6C72-EDE510FDD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백성 기도와 또 예물 드림이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2B6AE52-7041-A60F-7BB6-1D45850BA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또 우리 자손들 다 주를 기리고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2725B21-E7E6-36AC-C334-988414D68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믿는 만민이 참 진리 지키며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7E085EB9-0BB2-B636-B83B-A92C09B6F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C63AACB-EF1C-9F99-A71E-A7CF0DF4B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1.Great King of glory, come,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7DC513B-A506-ADA2-21F6-FD343D6BE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2.Here may Thine ears attend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01288E5-F5B8-E69A-AE84-EA67B6142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3.Here may our unborn sons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D28E547-7FAD-FEFE-4052-0AD82F470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4.Here may the listening 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99F4193-F36D-2990-DF09-A49DBB384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큰 영화로신 주 이곳에 오셔서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29EC6E4-07E8-3E7C-906F-4028EC48B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백성 기도와 또 예물 드림이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DF0A801-5651-DBF4-E14A-BC201091E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또 우리 자손들 다 주를 기리고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255CEA4-E93B-3886-7C82-2B5957DB3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믿는 만민이 참 진리 지키며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137EF2E-4490-EC41-6111-9C77EBF6D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6CC4DCCC-BA4A-92D5-F668-A39F9C89D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AB45A7C-0A97-B35B-29BE-9647BBFDE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1.Great King of glory, come,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197D2E2-ABF1-021C-2418-D9FBE8FA4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2.Here may Thine ears attend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14901C5-4636-0547-72A0-D226D954E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3.Here may our unborn sons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479F7E5-62C4-7AA6-24DF-1BC8474D8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4.Here may the listening 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B6A3CD7-6D73-86DE-6A99-B8C976F51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큰 영화로신 주 이곳에 오셔서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48F3B8B-BF3D-F221-9D3D-F9299C339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백성 기도와 또 예물 드림이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629856F-A27C-888B-12EE-19A0FCD70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또 우리 자손들 다 주를 기리고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EE39476-A096-D530-0008-F693C9A86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믿는 만민이 참 진리 지키며</a:t>
            </a:r>
          </a:p>
        </p:txBody>
      </p:sp>
    </p:spTree>
    <p:extLst>
      <p:ext uri="{BB962C8B-B14F-4D97-AF65-F5344CB8AC3E}">
        <p14:creationId xmlns:p14="http://schemas.microsoft.com/office/powerpoint/2010/main" val="1492073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8982CE9F-3603-61DB-65DA-84BA5DEC6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363A613-9572-46C2-D6D7-29A153DBA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1.Great King of glory, come,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1FE4109-94FC-6591-7B24-2AFFC5C0B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2.Here may Thine ears attend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6A916FC-A488-5436-C5B9-F501C1728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3.Here may our unborn sons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0EEE734-28D9-8938-36BC-9A721A1E8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4.Here may the listening 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8B45D0F-5205-94EC-CD04-9BD1D542A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영화로신 주 이곳에 오셔서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604056C-216F-9849-1EB7-00FCE0D90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백성 기도와 또 예물 드림이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38B6E02-9DDA-E608-0ADB-C91335140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또 우리 자손들 다 주를 기리고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8DEBE5C-696B-4D61-BE53-359012B80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믿는 만민이 참 진리 지키며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C97B7106-5641-7614-3C52-E116F59E8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BB13651-F039-FE09-B0EB-26A541AA6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1.Great King of glory, come,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A1ABEAE-2693-DDD8-39DB-D95ED9F10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2.Here may Thine ears attend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3987536-5E8A-642E-E84A-C517C2937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3.Here may our unborn sons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063A150-CC38-2E1A-341A-75288D406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4.Here may the listening 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AB41BAE-1FC4-D949-CC53-2A744A520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영화로신 주 이곳에 오셔서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5A701D7-F875-62B1-DEF1-CEFA43D14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백성 기도와 또 예물 드림이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8037F4D-B6D8-E622-B9E4-29FCC6266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또 우리 자손들 다 주를 기리고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8930957-2B05-3833-2442-A7D9EC725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믿는 만민이 참 진리 지키며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A4EBA043-599E-609C-BA23-0B49C907F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4C5FC06-7170-D900-38CF-DB5271531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1.Great King of glory, come,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71D87DD-D577-1AB7-2ADE-5D2ACD8A7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2.Here may Thine ears attend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5220959-555B-9D77-54A9-989CC7F6C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3.Here may our unborn sons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2AB6DB4-106B-E774-3A6B-3D2C6774C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4.Here may the listening 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8C9E2F6-2131-1A1C-E495-545D37311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영화로신 주 이곳에 오셔서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1A85687-C22F-D58D-1174-58ABA9C22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백성 기도와 또 예물 드림이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13F9EB8-0DB0-CA89-2073-9A02A9898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또 우리 자손들 다 주를 기리고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77CEFCC-77C5-1977-1845-726BAA00D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믿는 만민이 참 진리 지키며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0C2D1179-AB0B-AB6F-5554-AE8206B6E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FC35926-8962-F648-6422-412873B51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1.Great King of glory, come,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EA3C285-8DE2-5D0E-8CD5-723FED831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2.Here may Thine ears attend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C3A91F4-B36C-2847-8D46-F10B2E591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3.Here may our unborn sons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C869550-2920-0C11-87C6-3D5903D78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4.Here may the listening 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D9273A4-47E3-DB5E-DA05-68ED40772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큰 영화로신 주 이곳에 오셔서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48E2C1D-AF17-FFA8-7BA7-341B4FF31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백성 기도와 또 예물 드림이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54B10D3-CB25-A7C4-6079-4481F9B0C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또 우리 자손들 다 주를 기리고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F30F309-F0F6-8FD0-79EB-3F44BFC2B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믿는 만민이 참 진리 지키며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1244</Words>
  <Application>Microsoft Office PowerPoint</Application>
  <PresentationFormat>On-screen Show (4:3)</PresentationFormat>
  <Paragraphs>168</Paragraphs>
  <Slides>25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2025-01-05T14:48:03Z</dcterms:modified>
</cp:coreProperties>
</file>