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F3C83-C701-4427-854E-6B5B6CBE2B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972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C6652-4DD0-43B3-9ADC-72E9770BAF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080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F557F-CCE3-4D6F-88D6-F57A7C1A58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123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4CBD-22F5-45B5-B607-D774A8A471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83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97BAB-F711-4B61-86C5-7864D3ACFD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820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65FDA-0BCB-469F-B7CD-BE34B21E96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464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89F18-BD32-4738-B0F8-6407D2A827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068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95EBC-0603-4312-A00E-7588864CF7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25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ABACD-2F89-4F45-952F-49B2A7A916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88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15F96-C661-4B49-BBD4-ED9B5070F0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13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C8F08-1B8F-44F3-AE9D-A4818E14B8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218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12D8519-E5FB-4A88-A0CD-EC59C751DFC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성도여 다 함께 할렐루야 아멘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Christians, join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성도여 다 함께 할렐루야 아멘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178211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lift your hearts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 문을 열어라 할렐루야 아멘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89865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lift your hearts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 문을 열어라 할렐루야 아멘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72958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lift your hearts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 문을 열어라 할렐루야 아멘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303191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lift your hearts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 문을 열어라 할렐루야 아멘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4027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yet our Christ again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11204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yet our Christ again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134607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yet our Christ again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7618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Christians, join to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yet our Christ again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255531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성도여 다 함께 할렐루야 아멘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 문을 열어라 할렐루야 아멘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맘 문을 열어라 할렐루야 아멘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찬양하여라 할렐루야 아멘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성도여 다 함께 할렐루야 아멘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찬양하여라 할렐루야 아멘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Christians, join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성도여 다 함께 할렐루야 아멘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Christians, join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성도여 다 함께 할렐루야 아멘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28544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Christians, join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lift your hearts on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yet our Christ again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성도여 다 함께 할렐루야 아멘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맘 문을 열어라 할렐루야 아멘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찬양하여라 할렐루야 아멘</a:t>
            </a:r>
          </a:p>
        </p:txBody>
      </p:sp>
    </p:spTree>
    <p:extLst>
      <p:ext uri="{BB962C8B-B14F-4D97-AF65-F5344CB8AC3E}">
        <p14:creationId xmlns:p14="http://schemas.microsoft.com/office/powerpoint/2010/main" val="4808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2022-05-01T03:37:35Z</dcterms:modified>
</cp:coreProperties>
</file>