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5장" id="{88F42599-AC6D-41C5-93FF-59FA56543614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25장" id="{BC5A94C8-04F7-4F3B-9F87-DA8CB5B5DE72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205DF-46FF-A380-03D2-B4BE74AC1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62E67-C7F4-5789-D82F-8BAD4651B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A2735C-294B-6074-AC57-A7EEA6837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7552D-F8C5-4FC0-BA07-9D7A948F99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611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92D8EF-5EB9-6BA7-E942-708924522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4EF715-DA63-C911-F58F-46A491B9B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ACD32-FCD7-03DD-4D39-754889287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0E1E0-723C-494E-9F15-348A72246FF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13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9A9BEF-2F60-E4C5-183E-A8A9C8A62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4ABDE-9E4C-4EB5-9104-6C3E11A0D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860BA-348D-26F4-F006-E9F643302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0721-A7BD-4637-ABC8-456A4B0D47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537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8B832-CFFC-0AA2-6055-6BECECFCA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403A28-1061-2CF6-4E85-6C5155838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B37A02-406F-14B9-8642-F6700F2F5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39C4-EC6A-4443-B3E3-303FF59159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440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8C33-C616-F499-287B-AB5D60725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5F2245-CB7C-01E5-06A9-C580F23FF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955870-6965-CBCB-BDD7-B5A7BF1E5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0394C-953D-46D9-8E30-93C66D5B49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258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81472-62D7-E9A8-9839-F46331D3C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BF75D-50B2-3F1F-A7F2-84F5D32DD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230C2-5561-B886-7437-8B80E4A72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03A4A-E244-447D-9C66-01939CBA9A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786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37B752-035E-D42B-6672-E2B1E66D8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2A64D6-43C5-BF95-01A7-505EB31AF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5BE669-9A31-D059-AEBB-1193512F7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85B2A-B91E-4CEE-AA1C-AD4A2A0430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84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EF4012-92BC-9B65-6C3A-436D75876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B799E8-0233-CF32-A0B6-A83DE747E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9F792C-915D-3A59-C268-F482BC0CF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50B10-D9B9-41A5-926E-2D0C8B7EB9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849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2B96B3-2A08-7978-5AB3-FE2A54F36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2407C9-8D9B-4B9F-0589-3C20E4B05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659943-63C9-4B65-548E-2BD75B128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813D7-AFDD-49B8-8FBF-C40A76687E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102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80C69-122F-A790-AD30-8DEE7C3F3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73787-798B-3516-0F2D-1C43523DB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83FBC-4C27-09F3-2698-E454933F6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C6E3F-0122-4ADD-99BF-BE69354075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147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DE9DF-FE8E-E61C-8BA6-406B1D4AF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EF972-F0C4-CF8C-CF4B-9D040CC3FA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10A19-68AF-263D-CA18-1A3911E33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D20A-F0FB-498E-BFAA-4AA88DCC69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186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67D07F-C043-2B99-7B1C-E9CF0B20F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9233EC-9C93-220F-CE96-8754C604F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F90369-0865-D9FD-F1BF-4824DEA5C5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D947B4-9D52-2CBC-958C-58D629ACCD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F9442A-05A1-EC4C-0A22-AD31B2C9FB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F65F210-1E62-450A-A81E-984F48B86C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9222020-15CA-D0C1-5B81-B6AFDC876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1.Crown Him with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25045FA-BB7F-574A-DE47-605A37E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41C0BE3-179F-9183-62BE-8BE5ECECB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633C203A-DC3C-34FE-2256-59E8C8AF9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E99A6B8-7167-B154-E7E0-C7D78027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F63656A-E7EE-EB6D-7274-E55718DC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8F29489C-5869-F278-6772-F47F3C22D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1678F59-C923-756D-0DA5-0DC9B471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5382ED-B531-179E-6FF3-18401881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34C70F-696F-A18C-B756-E0AFFB0A8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61101F-38DB-E597-402C-E1B61597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3.Crown Him the Lord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B5DFD1-A958-95BE-958C-E7FF3194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9FFD00-23AA-29D5-7D1A-13B9BE33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C36B98-10DB-8074-CFE4-201F38D14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6AF0DAD-51B7-4596-5314-D60D9C431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B6BB5D-8B10-B44B-5BB2-94238794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7B9203-C0EA-E433-762E-2424CA91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CCFAA1-E031-48DE-63EF-C0EE30002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3.Crown Him the Lord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3D0989-A268-EC1F-3F38-C2F95DB2E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B83CA0-610B-FA06-E44E-BDCCB4D3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3FDACF-57E3-CD5D-2720-3207ECD73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166B51C-E5E7-C125-C429-235AE14C7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B2B88A-4CA2-A7D8-C140-78360693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3F28F4-DD81-EF28-0F50-36309999C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C20C04-5FC8-6967-50D0-F5D5F523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3.Crown Him the Lord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C5A64E-47E9-5238-8EC3-6B59BE3B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EF4A73-AA69-B875-E0D0-54A52C047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01D692-2AA6-6806-40F7-71DD13200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6F13D15-5F48-29AC-F890-03948463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3433BB-31AF-8D00-9C38-1264D049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22C793-F095-5609-9A8B-070B1AE9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D470F0-C590-51F2-13F3-6EE0B515A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5E7FF19-6789-84F1-D056-12B45374D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071988-7CC5-8FD3-7D3E-4E0DFECC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099593-B8DD-8484-11EA-575FB0EB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E024F1-8FC6-5FB4-5116-87C62C4F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0218987-6C34-05D7-B62C-FD4ECDFE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62B2B5-69A9-7957-AE1D-C55930E1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ABFA3D-915B-C281-84A9-A8F1EECD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BC7045-4414-3001-6692-E06A2B8A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7B55BB4-CF51-3092-B8C8-87E27E13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3064B9-1957-8875-369E-67B3F2CCA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38ED55-5B9A-AFF9-F646-C5E32A79A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1C75B5-3E5D-E97D-EE90-23F7F8C8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9A04624-4F04-C9E1-037A-3812A006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FCDFBC-1C6D-A385-29CF-1AAFBAFD4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76936D-38E5-2EE4-47EF-A96F418E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8BF2AF-4BD7-9881-D9DB-85B840B0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EBA93C8-B572-8195-610A-EDF7BE629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8B30AA-A4A2-B540-0636-997D139A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1EF728-6A55-5274-2284-34A6622AE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48A3F9-2970-C525-8F0C-3C15D127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D2CC55F-DFE0-7463-D1E2-44C5FAF8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EBA7B6-721A-B878-F346-552D484A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1.Crown Him with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8DFFDF-2ACB-E767-A43A-5D8F75F1B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95CF43-619A-E202-CE83-3F607C1C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11B638-4DD7-3BC6-BBEB-2D5210BA2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C9C0E4-F39A-20BA-CF1A-D044BD6A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7AC999-9DFE-14C9-709A-DAB43914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F6681D7-7078-03B3-4464-7704E49B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13324C-0519-5263-E675-5D89FA8C7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1.Crown Him with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DFC076-89B3-F844-0760-A1407E54F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95D3DA-BE71-8FA8-A30E-848E2BEE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59CF8B-C78F-9658-AC32-EF91CDC4C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1BAC43-5BE0-BBB3-CB2B-8FF357D1B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0E3DAF-764E-0F91-3B51-F83EE8DFF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ADBAA9E-65EF-5B2D-E0BF-13692E115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D63035-629E-8BB8-DDB4-57C2C9A1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1.Crown Him with many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843F57-B068-4549-8401-D117E10B9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962A75-C7C9-3876-4501-13A3A467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7BC131-E043-C212-186F-79400F490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EDEB47-346E-050D-B266-FBA48EA1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4D3DA6-C25E-ACFD-2EDA-23E795303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8ECBCE1-8F15-01C1-F68C-A73562B12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36E7A2-489B-ACCA-8494-4500E05B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CC7340-5BDD-2E81-4808-798E264F5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2.Crown Him the Lord of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2DD3F8-BE1B-89D5-6FF2-CD970674D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8ACFAD-CCCD-D4C1-D03E-09CFF21A3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107018-DE98-9D89-CA7C-E8F4C5D1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5EA922-B6D6-E267-1807-4B0F4CE85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15E528F-6307-EAEC-2BC3-0BB4E2D7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BA00AD-A89D-EB72-D1ED-F407E31A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F06DEF-248D-1AEA-00F0-8076959F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2.Crown Him the Lord of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8F05AE-A472-549F-A71E-CC2AD972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A266E0-13E9-307E-2018-CB8F244B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F83CBA-43FC-EE12-B5B2-967AEFE3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0093CF-064E-3907-4151-6F3C5E2E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8">
            <a:extLst>
              <a:ext uri="{FF2B5EF4-FFF2-40B4-BE49-F238E27FC236}">
                <a16:creationId xmlns:a16="http://schemas.microsoft.com/office/drawing/2014/main" id="{7B5BF040-8553-940E-2262-5424F304E0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EEDFB3-CC26-7DE8-7B7D-C73E03C5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23F1FD-F69B-F199-E847-B4DB96E1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2.Crown Him the Lord of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CA7D98-95BE-7AE1-DC56-C10FAA9C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3B98F4-8013-6383-1DEA-56A9CE449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C76AE3-E1DC-9C10-5E72-4981E63C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5EB172-F1F2-EDC3-F061-EBF840B12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CB2C740-A4A6-42A8-3802-C57CC32F1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77A999-C388-43C9-17F5-BF45EE18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4B98E9-B2A4-B311-068D-E7D435E7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2.Crown Him the Lord of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1499EC-5884-8E5C-87C7-DA1A1CBB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3.Crown Him the Lord of 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5B8FCF-5EF9-2522-D23D-ACF99065E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4C7ADF-ABD3-F5E0-501D-8637426B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807882-BF2E-313D-7B6C-573F53BD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면류관 벗어서 주 앞에 드리세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CBB02AE-0A97-ACFB-9A90-25E3BDA1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92692D-D9F0-CA4F-E825-84E6292E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1.Crown Him with many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14C8F5-16BA-7306-529C-A23782838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2.Crown Him the Lord of love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6BE5DD-A231-3400-5039-87F81B9E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3.Crown Him the Lord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4A158A-EF63-F1AA-9D72-A311DE947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F82E62-3D43-5FE3-7B94-ACCB7729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면류관 벗어서 주 앞에 드리세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DD173E-F464-7696-BAB6-5DF752DA8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면류관 벗어서 주 앞에 드리세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2024-09-22T14:09:31Z</dcterms:modified>
</cp:coreProperties>
</file>