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56" r:id="rId14"/>
    <p:sldId id="257" r:id="rId15"/>
    <p:sldId id="258" r:id="rId16"/>
    <p:sldId id="272" r:id="rId17"/>
    <p:sldId id="259" r:id="rId18"/>
    <p:sldId id="273" r:id="rId19"/>
    <p:sldId id="260" r:id="rId20"/>
    <p:sldId id="261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2장" id="{3DA61708-A303-41B9-B00F-7D0251F0F0A8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새찬송가 22장" id="{ED389691-1BF0-48C0-95D6-58C3AC6A59CF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28FF8-D1C2-40E5-8310-44F2365FE2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48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5F630-FB48-4D58-8FF2-67B24C441B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81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F11F2-638A-4E35-AC0F-D9F0BA2F93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70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A7F8-7E1D-4955-8815-E990480ABE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99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8E962-EEE9-4EB1-85E0-2F5164213B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83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07281-EA25-4975-B90C-027FAD62B6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383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31D64-649B-4F9F-B896-35DBF9B5FB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34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33D0C-2626-4064-9E5D-343329E291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123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47EC2-958F-4793-9758-369E344EED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373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D126E-DCA6-4966-B60D-5A152DE87A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14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DB153-6574-49E4-BB58-462C093259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234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B00D7F8-2AFA-460A-8D2C-4F2523DCA6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1.Rejoice, the Lord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만유의 주 앞에 감사를</a:t>
            </a:r>
          </a:p>
        </p:txBody>
      </p:sp>
      <p:sp>
        <p:nvSpPr>
          <p:cNvPr id="2056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2057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2058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2059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6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4.Rejoice in glorious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1127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1127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1127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소망 가지고</a:t>
            </a:r>
          </a:p>
        </p:txBody>
      </p:sp>
      <p:sp>
        <p:nvSpPr>
          <p:cNvPr id="1127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406864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4.Rejoice in glorious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1229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1229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1229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소망 가지고</a:t>
            </a:r>
          </a:p>
        </p:txBody>
      </p:sp>
      <p:sp>
        <p:nvSpPr>
          <p:cNvPr id="1230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306679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R.Lift up your heart lift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2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1332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1332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1332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1332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15602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만유의 주 앞에 감사를 드리고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영원한 그 나라 주 다스리시니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소망 가지고 그 날을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만유의 주 앞에 감사를 드리고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영원한 그 나라 주 다스리시니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소망 가지고 그 날을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 드리고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영원한 그 나라 주 다스리시니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소망 가지고 그 날을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 드리고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영원한 그 나라 주 다스리시니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소망 가지고 그 날을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 드리고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영원한 그 나라 주 다스리시니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짐을 벗은 후 주 앞에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소망 가지고 그 날을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 드리고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영원한 그 나라 주 다스리시니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짐을 벗은 후 주 앞에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참 소망 가지고 그 날을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 드리고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영원한 그 나라 주 다스리시니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소망 가지고 그 날을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1.Rejoice, the Lord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만유의 주 앞에 감사를</a:t>
            </a:r>
          </a:p>
        </p:txBody>
      </p:sp>
      <p:sp>
        <p:nvSpPr>
          <p:cNvPr id="308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308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308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308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84508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 드리고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영원한 그 나라 주 다스리시니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참 소망 가지고 그 날을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1.Rejoice, the Lord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만유의 주 앞에 감사를</a:t>
            </a:r>
          </a:p>
        </p:txBody>
      </p:sp>
      <p:sp>
        <p:nvSpPr>
          <p:cNvPr id="410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410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410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410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421458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2.His kingdom cannot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512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영원한 그 나라 주</a:t>
            </a:r>
          </a:p>
        </p:txBody>
      </p:sp>
      <p:sp>
        <p:nvSpPr>
          <p:cNvPr id="513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513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513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206957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2.His kingdom cannot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615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영원한 그 나라 주</a:t>
            </a:r>
          </a:p>
        </p:txBody>
      </p:sp>
      <p:sp>
        <p:nvSpPr>
          <p:cNvPr id="615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615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615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85065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2.His kingdom cannot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3.Jesus, the Savior,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717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영원한 그 나라 주</a:t>
            </a:r>
          </a:p>
        </p:txBody>
      </p:sp>
      <p:sp>
        <p:nvSpPr>
          <p:cNvPr id="717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 짐을 벗은 후 주 앞에</a:t>
            </a:r>
          </a:p>
        </p:txBody>
      </p:sp>
      <p:sp>
        <p:nvSpPr>
          <p:cNvPr id="717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718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246401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820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820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짐을 벗은 후 주 앞에</a:t>
            </a:r>
          </a:p>
        </p:txBody>
      </p:sp>
      <p:sp>
        <p:nvSpPr>
          <p:cNvPr id="820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820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261359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922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922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짐을 벗은 후 주 앞에</a:t>
            </a:r>
          </a:p>
        </p:txBody>
      </p:sp>
      <p:sp>
        <p:nvSpPr>
          <p:cNvPr id="922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922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24816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1.Rejoice, the Lord is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2.His kingdom cannot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3.Jesus, the Savior,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in glorious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R.Lift up your heart lift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만유의 주 앞에 감사를</a:t>
            </a:r>
          </a:p>
        </p:txBody>
      </p:sp>
      <p:sp>
        <p:nvSpPr>
          <p:cNvPr id="1024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영원한 그 나라 주</a:t>
            </a:r>
          </a:p>
        </p:txBody>
      </p:sp>
      <p:sp>
        <p:nvSpPr>
          <p:cNvPr id="1025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 짐을 벗은 후 주 앞에</a:t>
            </a:r>
          </a:p>
        </p:txBody>
      </p:sp>
      <p:sp>
        <p:nvSpPr>
          <p:cNvPr id="1025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참 소망 가지고</a:t>
            </a:r>
          </a:p>
        </p:txBody>
      </p:sp>
      <p:sp>
        <p:nvSpPr>
          <p:cNvPr id="1025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네 맘 열어 한 소리로</a:t>
            </a:r>
          </a:p>
        </p:txBody>
      </p:sp>
    </p:spTree>
    <p:extLst>
      <p:ext uri="{BB962C8B-B14F-4D97-AF65-F5344CB8AC3E}">
        <p14:creationId xmlns:p14="http://schemas.microsoft.com/office/powerpoint/2010/main" val="14193088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988</Words>
  <Application>Microsoft Office PowerPoint</Application>
  <PresentationFormat>On-screen Show (4:3)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2023-07-16T14:18:37Z</dcterms:modified>
</cp:coreProperties>
</file>