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6" r:id="rId10"/>
    <p:sldId id="257" r:id="rId11"/>
    <p:sldId id="258" r:id="rId12"/>
    <p:sldId id="259" r:id="rId1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0장" id="{18EA52D0-5DD9-4E98-B201-17655FA21C5E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새찬송가 20장" id="{D31253C0-BDC5-4C40-A576-C4E106409531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C941C-8A98-4FB6-AC37-F80220779AC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352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3873C-B4E1-433B-82A9-42280E1575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381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7557A-F2F2-498B-A942-F200641A35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208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0F5E7-30CA-411F-896E-474D220D60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595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22A5B-248C-4DE5-9FC9-57B42E81CF0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312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33F2D-B294-4F57-8704-1EA60AED87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748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1C3DF-AD6D-49E5-82C2-AC1152738C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674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D67BA-2C77-4096-9304-89862AEE32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182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1406D-E844-4648-9284-828C344CF49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50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D7235-8C8E-4022-9C9E-1DF765669A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941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252EA-62F3-4DEA-B8F9-F07ABC4AEE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331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93076AA-1205-453F-AD92-138FE852141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1.Begin, my tongue, some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of His wondrous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very word of grace is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might I hear Thy heavenly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영광 중에 계신 주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없이 크신 능력을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천지 창조하시던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온유하신 주 음성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51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영광중에 계신 주 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한없이 크신 능력을 나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천지 창조하시던 그 말씀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온유 하신 주 음성 날 불러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영광중에 계신 주 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한없이 크신 능력을 나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천지 창조하시던 그 말씀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온유 하신 주 음성 날 불러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영광중에 계신 주 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한없이 크신 능력을 나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천지 창조하시던 그 말씀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온유 하신 주 음성 날 불러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1.Begin, my tongue, some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of His wondrous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very word of grace is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might I hear Thy heavenly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영광 중에 계신 주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없이 크신 능력을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천지 창조하시던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온유하신 주 음성</a:t>
            </a:r>
          </a:p>
        </p:txBody>
      </p:sp>
    </p:spTree>
    <p:extLst>
      <p:ext uri="{BB962C8B-B14F-4D97-AF65-F5344CB8AC3E}">
        <p14:creationId xmlns:p14="http://schemas.microsoft.com/office/powerpoint/2010/main" val="222789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1.Begin, my tongue, some </a:t>
            </a:r>
            <a:endParaRPr lang="ko-KR" altLang="en-US" sz="1100"/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2.Tell of His wondrous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very word of grace is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might I hear Thy heavenly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영광 중에 계신 주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한 없이 크신 능력을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천지 창조하시던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온유하신 주 음성</a:t>
            </a:r>
          </a:p>
        </p:txBody>
      </p:sp>
    </p:spTree>
    <p:extLst>
      <p:ext uri="{BB962C8B-B14F-4D97-AF65-F5344CB8AC3E}">
        <p14:creationId xmlns:p14="http://schemas.microsoft.com/office/powerpoint/2010/main" val="103966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1.Begin, my tongue, some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2.Tell of His wondrous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very word of grace is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might I hear Thy heavenly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영광 중에 계신 주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한 없이 크신 능력을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천지 창조하시던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온유하신 주 음성</a:t>
            </a:r>
          </a:p>
        </p:txBody>
      </p:sp>
    </p:spTree>
    <p:extLst>
      <p:ext uri="{BB962C8B-B14F-4D97-AF65-F5344CB8AC3E}">
        <p14:creationId xmlns:p14="http://schemas.microsoft.com/office/powerpoint/2010/main" val="376813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1.Begin, my tongue, some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of His wondrous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3.His very word of grace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might I hear Thy heavenly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영광 중에 계신 주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없이 크신 능력을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천지 창조하시던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온유하신 주 음성</a:t>
            </a:r>
          </a:p>
        </p:txBody>
      </p:sp>
    </p:spTree>
    <p:extLst>
      <p:ext uri="{BB962C8B-B14F-4D97-AF65-F5344CB8AC3E}">
        <p14:creationId xmlns:p14="http://schemas.microsoft.com/office/powerpoint/2010/main" val="57685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1.Begin, my tongue, some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of His wondrous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3.His very word of grace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might I hear Thy heavenly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영광 중에 계신 주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없이 크신 능력을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천지 창조하시던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온유하신 주 음성</a:t>
            </a:r>
          </a:p>
        </p:txBody>
      </p:sp>
    </p:spTree>
    <p:extLst>
      <p:ext uri="{BB962C8B-B14F-4D97-AF65-F5344CB8AC3E}">
        <p14:creationId xmlns:p14="http://schemas.microsoft.com/office/powerpoint/2010/main" val="264915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1.Begin, my tongue, some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of His wondrous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very word of grace is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 might I hear Thy heavenly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영광 중에 계신 주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없이 크신 능력을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천지 창조하시던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온유하신 주 음성</a:t>
            </a:r>
          </a:p>
        </p:txBody>
      </p:sp>
    </p:spTree>
    <p:extLst>
      <p:ext uri="{BB962C8B-B14F-4D97-AF65-F5344CB8AC3E}">
        <p14:creationId xmlns:p14="http://schemas.microsoft.com/office/powerpoint/2010/main" val="165561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1.Begin, my tongue, some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of His wondrous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very word of grace is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 might I hear Thy heavenly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영광 중에 계신 주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없이 크신 능력을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천지 창조하시던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온유하신 주 음성</a:t>
            </a:r>
          </a:p>
        </p:txBody>
      </p:sp>
    </p:spTree>
    <p:extLst>
      <p:ext uri="{BB962C8B-B14F-4D97-AF65-F5344CB8AC3E}">
        <p14:creationId xmlns:p14="http://schemas.microsoft.com/office/powerpoint/2010/main" val="258530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영광중에 계신 주 나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한없이 크신 능력을 나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천지 창조하시던 그 말씀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온유 하신 주 음성 날 불러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548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2023-07-16T14:17:42Z</dcterms:modified>
</cp:coreProperties>
</file>