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3장" id="{FA3C4040-A5DB-4F28-BF85-BFE48AFCF419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13장" id="{19DC17A2-D238-4644-83D3-1465DFDFDEAF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BD26FE-C495-AAC3-FEB2-103169375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4469C-3D9A-822A-11BB-8DB69F4AF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97ACBF-53BB-5C32-552B-6D5D686DAF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528EE-7EDF-4CA6-99F5-47707ED29C1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114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1B557-1084-A8D0-A777-757B2DCF52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76CB02-A04D-EADF-C8DB-2521EFA9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093A1-BAC6-5C20-2007-B9B664D3F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C9524-ECA0-4ABC-BA57-639EC6AB082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271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676856-E253-0F41-9412-373EFB1E6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199AA3-0DDB-9E6F-487A-974FC1B79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1942C9-9AC3-B78B-234D-BFFD922E0E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8F1FB-318B-4DE1-B186-62B1219CDFC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2097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83D9A7-6878-3E70-AF32-5F272857DF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31F002-24D8-644F-81A1-9431F5306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243E13-602B-E4EE-441E-4B21F83E6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1CA72-C864-4855-9A3A-B4357B82CBD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897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981113-8D14-380A-97B9-AE320051C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C6DD7-34E1-12CF-D01A-817E0C9B3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5B8405-12AA-32B6-23AF-42ACEA6BDD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10EF9-59BC-4A76-AF87-4DB6D909CE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486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23D447-790F-CB3D-B2A6-47E6526C1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2B23B-9C32-1867-F66D-CF6300708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DAB18-53E1-F9E5-880F-F993D743A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9388C-8E86-46EA-9DC9-009CF0AE96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7324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56A922-1927-A2B6-A143-B9B610E4A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34A2A8-60F4-E4DF-4184-AD28D7723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2D3147-1066-B95F-A0A4-34CB40C9A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FD401-1BA9-4E6F-BF0F-10000E83DBC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0789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D158EA2-28E5-3435-9040-97406B0643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754955-2640-0F94-33BB-F3D306FA0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D325E7-7E4A-D07E-B47C-FD4C8390A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2829B-24B9-4DEB-93EC-9AECE7C824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65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296045-22AA-60CD-2424-C9783722F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22C74F-0243-7B28-9ABD-0337F8217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B8F905-05D8-F676-43E5-A380989F4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7F718-D58E-4DBC-9A0B-D05D993DC3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771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FA9A3-C084-0246-6DA1-B6C49B58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0DEFB-D0D0-3CF7-9890-D6BAB158C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AC8AF4-492E-9F96-1CE5-30A877087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4209-CD53-4159-914E-FF73151360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265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A13E3-8EA5-0F5E-86D8-76E23E6B3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A9A6E-202C-0209-AE71-78B3CF99E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2E8650-550D-BEDC-D02F-CFFE4940F7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2C351-9C78-4D64-B9BB-C4CFE35FF9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20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E06374-6861-7347-7EB7-52BA5DE16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BC70A5-4084-D76B-0D89-EDCBEA6A8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129DE3-4917-CF15-9ED6-C0281CC9B7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601D24C-2962-B84E-6A8F-92C278EEB54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2AEB92-1B8A-8A6E-2901-FC393DA1D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B8BB4F6A-2FF3-4349-884F-1C3FAB9BA20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10CB239-62A6-396D-0946-14E7647C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1.Eternal Kingdom of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42875B-90A7-B20A-2C13-7D079E29F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8784829-1D47-1C45-4397-91F1DDE5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52B235-793B-7199-472B-5FB620347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영원한 하늘나라</a:t>
            </a:r>
          </a:p>
        </p:txBody>
      </p:sp>
      <p:sp>
        <p:nvSpPr>
          <p:cNvPr id="205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E12409-A21F-30B6-2551-4174807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205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210BE2-D819-AC4C-72A3-BBBE515E0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E4CFA46D-3097-2C8B-73E1-1546EBD1E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3F2E66C-C511-DF7E-EA11-889C82704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AF51CD0-C602-F815-FB64-37DD9F4AC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84B778-F70D-BE6F-738F-F150E778F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EDC80DA-DAEE-D57A-7F45-2C48ED23E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3.Spirit of God, Holy One,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4F8CC04-CB3C-8465-6C2C-63103FCEB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4E7DB1-89EB-DA12-16B9-BA227CE16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B0A7024-B309-C123-351E-A78EBA0D9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성도를 돌보시고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2D41639-DE62-2093-C820-6ABE453B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7C8DEEC-EE43-6480-359C-AE9CEDE6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1ACBDBA-F1BE-3AC0-90E1-0F9B4560F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EA827F-1C5A-18D1-ECF1-6CE6A7A6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3.Spirit of God, Holy One,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A3EBBA8-EE8D-584A-B21A-8C06C9DA9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4512407-645C-6735-8263-1091A267C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2B7BE9-8FE3-6F7D-F07F-89781BBD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성도를 돌보시고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4208C48-9574-518A-3245-EAB9AC2C8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51AB5E-0BD7-A061-1D6E-78921647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6B20039-B52F-C01E-3441-C6A242870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BD10A7-A6DC-8567-81EA-94931BB1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3.Spirit of God, Holy One,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6ED31F6-1C50-A57A-BD22-5243E6A3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AD92042-F99E-2EF7-DED9-57F76D27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3AE3B2-F36C-0CF8-584A-CC6874D86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성도를 돌보시고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C166631-C7DA-F2ED-A56B-A83AE7244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A505A3-A30A-A7B9-6C29-8A263BDEE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영원한 하늘나라 보좌 위의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82516C2-6828-4DC2-E82B-9628A4864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사람 몸 입으시고 찾아오신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4AFDEF8-06EA-002A-4F86-F7312963C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성도를 돌보시고 위로하는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C3B9F87-E78C-484C-82C5-476AA1A97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A3E493-A48F-6420-E4F0-1C940777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영원한 하늘나라 보좌 위의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0DA9A85-D1F4-F7C6-1C6F-2F3A26783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사람 몸 입으시고 찾아오신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F1126A-BD3D-781F-59A4-3B76DF6C0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성도를 돌보시고 위로하는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FB239D2-4C45-4E30-A08D-CCBF08D50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354FBB-BE0B-CA4D-B65C-F15ABF1B0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영원한 하늘나라 보좌 위의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A8E2CA-DD62-7BBB-1B46-C9B10F073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사람 몸 입으시고 찾아오신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0D2FEF-FF5E-8A32-2AC4-2AC2E68F4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성도를 돌보시고 위로하는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35FCD16-C4AA-6A67-B988-0ABB55D69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CAC285-666B-6F38-E4F8-C2035BA74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영원한 하늘나라 보좌 위의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85FE8FC-ED07-A724-AA37-003AF794D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사람 몸 입으시고 찾아오신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17E6D8-B0A7-AA44-E6EF-E998045DE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성도를 돌보시고 위로하는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28F26889-5CEC-CB03-C42F-FC78B071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1CF616-D377-062F-8D77-F1CA62898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영원한 하늘나라 보좌 위의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45C5F03-4CE2-2301-1BCC-E40753DFB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사람 몸 입으시고 찾아오신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17D62F1-DA39-4917-7052-E22F32251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성도를 돌보시고 위로하는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5804119-92FD-0ECD-D334-9BC4E8CB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53B67A3-DBFF-FEFC-EA57-CA6206500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영원한 하늘나라 보좌 위의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9A99E63-6F46-FA13-B360-95E8B8EA3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사람 몸 입으시고 찾아오신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F22DD5A-C828-7550-8F3B-C69AB8380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성도를 돌보시고 위로하는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18E4511-1980-2042-A7BD-F7E14C5E6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21D703-556A-536B-981C-BE437A9E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1.Eternal Kingdom of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64408F7-11A1-E58A-DA85-4BD2FDCFE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83048C4-46B4-BDD0-BA92-607C44D22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5CB5F20-D2E9-F051-4375-683953C65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영원한 하늘나라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A2B70A-F875-5D9E-BCBC-4A6300F62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D37651E-4CE9-B7A8-A54C-00EBC0E98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6FFE18E-C166-1707-8FE9-7B9FA148E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5F70274-2D2A-062E-46CA-E68C07FC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1.Eternal Kingdom of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4BEB9CF-598D-1870-7F94-98CABF9DF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419E51A-AA85-E0C8-62CF-5B86E40A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5D0DA0-A8EE-4606-9B67-D38F12156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영원한 하늘나라</a:t>
            </a:r>
          </a:p>
        </p:txBody>
      </p:sp>
      <p:sp>
        <p:nvSpPr>
          <p:cNvPr id="410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02F4F4A-94C4-DB74-83F9-4420FE40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410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E707531-9525-77C0-B2F8-3E427B1A9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1286C5D-5EFD-B0C1-A476-8987D2B53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9559E7-A28D-7AED-4F1E-65C07FC3A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1.Eternal Kingdom of God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FEE119B-F918-C3A0-58B5-1779ED6F9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C6EE3C-4551-793C-30E6-4A7E3B6E7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73A2FA-67F5-FB54-2207-53DA51352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영원한 하늘나라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AB4BC32-6205-3542-4294-4EDB9D3B5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30911F-D48D-F707-0F00-255A995E9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D7B6540-9607-1FB9-05C8-6FCB68D30E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BEEEE9-2C54-6FB4-64CA-21782E7F4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53039A-CF0E-1E81-0DEE-EAE29D863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 came to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602CD9-B772-ABCE-D53C-C6CD6C368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6E72B5-F621-22EE-BA12-025BE6490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1FD26E6-DC47-E218-375A-A04DFF96D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사람 몸 입으시고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E67AB32-7DA6-9BEA-4490-27BFE5B43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E79A131-0285-B017-9DA0-24FF15FE1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894FA4E-5012-1C95-30F1-07CFC44EB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E18627-8ADC-DF93-A41E-EF3EFF6EF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 came to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A5773C-707E-CB26-BD89-BEE4E409A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975B9C-C0FF-1D3D-0D74-2C2A55DE9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8B9D80-52A0-6A77-87CA-AC601402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사람 몸 입으시고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DD5222B-C484-1DCE-C0BF-91CD39EC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A7C307F-353D-C4F6-2FD8-4A02C9C0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FF3A39-81C3-082E-E2F1-B4A29F87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2E86B1F-4560-082B-FEDF-9DF64DF9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 came to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0D9E4FE-D4AF-F741-F622-A54FBCAA8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8811E95-7BE0-7A51-60BA-699C2EEAA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C7B9399-F332-9FC0-C10E-EB173A1CB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사람 몸 입으시고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ABCEBD7-989C-5FC5-7103-E5B643503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0FBF3FF-E91B-53E8-F550-31B06D04A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D33920-14C4-C0CE-736D-6855D3AFC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6C9AF7B-BD86-D006-029C-C85A8E07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2.Lord Jesus came to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B3A63AD-4048-2972-76D3-27D99126D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3.Spirit of God, Holy One,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30468B-99DD-4A29-401E-C00CFC786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69D14D1-612E-6D2E-9B7D-2140B083A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사람 몸 입으시고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A98AE77-BD37-0A52-73ED-447E13CC7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성도를 돌보시고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7864691-5213-6065-FE1A-E2BF8B850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AED489F-2FAD-2235-6500-D88FAC0F6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1.Eternal Kingdom of God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213B54D-1C69-D37F-CBFC-31FBF1B3F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2.Lord Jesus came to this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2C93AEC-6FAD-8BE0-FAC4-CB2C3B5AA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3.Spirit of God, Holy One,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EF9C119-2DDC-C3D5-7F45-57982EF57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영원한 하늘나라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DEF9AC3-3058-850F-48E7-8C060F30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사람 몸 입으시고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BF40D7B-AE11-1367-ED93-5A08CA6CB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성도를 돌보시고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528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2023-11-05T15:29:55Z</dcterms:modified>
</cp:coreProperties>
</file>