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7장" id="{CD0E883C-0464-417C-B5C4-5E6E89E530B3}">
          <p14:sldIdLst>
            <p14:sldId id="258"/>
            <p14:sldId id="259"/>
            <p14:sldId id="260"/>
          </p14:sldIdLst>
        </p14:section>
        <p14:section name="새찬송가 7장" id="{D06B35C5-8749-40B4-85E4-30C4C46BFD17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AFF20-92FB-494F-925B-F686EFA3BE0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0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D239A-B813-4737-BD30-FA31E8FEAD5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312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766ED-D123-4F4A-91E9-202F174D081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928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DFE0D-14DA-4901-8F11-4EBBD7F091D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114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6F733-D89E-4F49-9D22-DA7341E27B6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33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A7F08B-BA3A-4911-B613-6F12FEC0E06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680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87845-E610-476D-B49A-D83231C26F2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29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F3485-9326-431B-AFFB-ADEC95270DA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944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265D9-E12A-4A8F-A35D-6C3477CF6AB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091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F2A81-0C80-4ABF-937E-773366FA29F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639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8F2D5-BC08-43D3-A77D-9283A1CF533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622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4ACDC2CF-E144-4011-81D7-E3B41EEB720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99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86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83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27</cp:revision>
  <dcterms:created xsi:type="dcterms:W3CDTF">2014-07-22T01:22:16Z</dcterms:created>
  <dcterms:modified xsi:type="dcterms:W3CDTF">2023-05-07T13:56:47Z</dcterms:modified>
</cp:coreProperties>
</file>