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한영찬송가 6장" id="{1730DB89-90A0-4099-97F2-3AE099DE9B3F}">
          <p14:sldIdLst>
            <p14:sldId id="258"/>
            <p14:sldId id="259"/>
            <p14:sldId id="260"/>
          </p14:sldIdLst>
        </p14:section>
        <p14:section name="새찬송가 6장" id="{1CD80423-C297-42D3-9BCD-FB249A90315C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355" autoAdjust="0"/>
  </p:normalViewPr>
  <p:slideViewPr>
    <p:cSldViewPr>
      <p:cViewPr varScale="1">
        <p:scale>
          <a:sx n="97" d="100"/>
          <a:sy n="97" d="100"/>
        </p:scale>
        <p:origin x="1926" y="90"/>
      </p:cViewPr>
      <p:guideLst>
        <p:guide orient="horz" pos="4247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F4161-31B5-41B9-993F-07C693476E7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641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C3E87-C3ED-4A92-92AA-284BA85C2DC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881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DBE7D5-E843-4097-A59B-36C21111EEE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5927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CC88C-1B7D-4356-A11E-7473475DA01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338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21D53-2258-4FC1-B36D-0AB12041864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20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F1C00-39CB-46FC-945C-032E7EA1C52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5144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0DA27-8D94-4AB7-B050-79500AE11FA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548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2D0548-5E75-4D06-B086-F0D64FE7B1E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919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88996-B247-461C-948F-2FA723ED51C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7861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DF8F2-B11B-42E7-B8F0-4176AAF1228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962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3B7A2-8F38-46E3-968E-DE431CCB7DE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357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fld id="{8DE11EBD-2C47-46CE-85CD-5EA68B89857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08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10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81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굴림</vt:lpstr>
      <vt:lpstr>기본 디자인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KOREA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All user</dc:creator>
  <cp:lastModifiedBy>HaSol Im</cp:lastModifiedBy>
  <cp:revision>27</cp:revision>
  <dcterms:created xsi:type="dcterms:W3CDTF">2014-07-22T01:22:16Z</dcterms:created>
  <dcterms:modified xsi:type="dcterms:W3CDTF">2023-05-07T13:56:39Z</dcterms:modified>
</cp:coreProperties>
</file>