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</p:sldIdLst>
  <p:sldSz cx="9144000" cy="6858000" type="screen4x3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한영찬송가 4장" id="{F6139681-6800-48E3-92F3-921AC11AF1FB}">
          <p14:sldIdLst>
            <p14:sldId id="258"/>
            <p14:sldId id="259"/>
            <p14:sldId id="260"/>
          </p14:sldIdLst>
        </p14:section>
        <p14:section name="새찬송가 4장" id="{9CEF401E-4A36-4D13-A313-799B78C84D4D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1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1355" autoAdjust="0"/>
  </p:normalViewPr>
  <p:slideViewPr>
    <p:cSldViewPr>
      <p:cViewPr varScale="1">
        <p:scale>
          <a:sx n="93" d="100"/>
          <a:sy n="93" d="100"/>
        </p:scale>
        <p:origin x="2046" y="84"/>
      </p:cViewPr>
      <p:guideLst>
        <p:guide orient="horz" pos="4247"/>
        <p:guide pos="1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C6EA7-3415-43A8-8D74-40DDC14F79A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122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3EFA57-02FF-478D-96ED-0C41A8B43EE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73757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17E18-3B39-4D1C-AF3A-5F6D16F63AB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7735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D99F6E-0E0A-4157-84C7-1C3283F3845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0674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D3299-3E88-4BB8-B49D-944163D6CC7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526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BB975-720E-45D9-BB75-DA2AA297335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865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A416B6-C9DF-49F9-A1FA-7944F1E87D8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322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4ACE90-BBA5-47CC-A20D-DE1454B695C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80008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F2BA9B-5662-4EC8-9ADC-F043DFE4297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40810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E2916E-656E-4223-831E-23344BA8B40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5963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5C0A84-4F0C-402E-905B-F1BB3F98FE33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8490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/>
            </a:lvl1pPr>
          </a:lstStyle>
          <a:p>
            <a:fld id="{4359D069-CF32-4251-BE07-0978B2C6E2C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169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19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4632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굴림</vt:lpstr>
      <vt:lpstr>기본 디자인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KOREA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All user</dc:creator>
  <cp:lastModifiedBy>HaSol Im</cp:lastModifiedBy>
  <cp:revision>28</cp:revision>
  <dcterms:created xsi:type="dcterms:W3CDTF">2014-07-22T01:22:16Z</dcterms:created>
  <dcterms:modified xsi:type="dcterms:W3CDTF">2023-05-07T13:56:20Z</dcterms:modified>
</cp:coreProperties>
</file>