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6" r:id="rId5"/>
    <p:sldId id="257" r:id="rId6"/>
  </p:sldIdLst>
  <p:sldSz cx="9144000" cy="6858000" type="screen4x3"/>
  <p:notesSz cx="6858000" cy="914400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한영찬송가 3장" id="{3878DC11-8134-47DE-96B6-9BB22EECEEDC}">
          <p14:sldIdLst>
            <p14:sldId id="258"/>
            <p14:sldId id="259"/>
            <p14:sldId id="260"/>
          </p14:sldIdLst>
        </p14:section>
        <p14:section name="새찬송가 3장" id="{DA378AB1-2CAA-4306-BB5E-6D711A4A9FBE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1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1355" autoAdjust="0"/>
  </p:normalViewPr>
  <p:slideViewPr>
    <p:cSldViewPr>
      <p:cViewPr varScale="1">
        <p:scale>
          <a:sx n="97" d="100"/>
          <a:sy n="97" d="100"/>
        </p:scale>
        <p:origin x="1926" y="90"/>
      </p:cViewPr>
      <p:guideLst>
        <p:guide orient="horz" pos="4247"/>
        <p:guide pos="1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0C2E55-B4A2-4378-A9F9-EEC54DEFA2F8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40508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6F215-3CA8-4B36-9718-82A4BFE9DC0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56845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E52D16-F755-4070-B12E-D958DD0A420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9225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1E62E9-2756-46EA-8B5B-14FE649C5DC1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9099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4399FB-72DA-4724-99AF-1886D0FAD178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35997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10C2D7-A6A2-48AC-83F3-CEC7FEED7BF4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878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8E3C11-CEA4-422C-AEA4-3FA403ECFD2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5462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2B35B9-CD37-473E-A7A0-126E8181D2C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808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570C11-0BEF-403D-8CFD-41A76191E202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3378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059A63-6980-4D86-86DD-29541A5F98D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0612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6BCC31-03AF-46DE-9B97-D2E28C96753D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637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400"/>
            </a:lvl1pPr>
          </a:lstStyle>
          <a:p>
            <a:fld id="{CD7DD48C-D282-4978-895F-78D4EF56AFF6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1750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725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5984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굴림</vt:lpstr>
      <vt:lpstr>기본 디자인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KOREA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All user</dc:creator>
  <cp:lastModifiedBy>HaSol Im</cp:lastModifiedBy>
  <cp:revision>28</cp:revision>
  <dcterms:created xsi:type="dcterms:W3CDTF">2014-07-22T01:22:16Z</dcterms:created>
  <dcterms:modified xsi:type="dcterms:W3CDTF">2023-05-07T13:56:04Z</dcterms:modified>
</cp:coreProperties>
</file>