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한영찬송가 1장" id="{D3E9E11F-EADE-4B44-BB1A-CC726A471CBC}">
          <p14:sldIdLst>
            <p14:sldId id="258"/>
            <p14:sldId id="259"/>
            <p14:sldId id="260"/>
          </p14:sldIdLst>
        </p14:section>
        <p14:section name="새찬송가 1장" id="{D4A7A9CD-7BD2-4B9D-81F1-A8CC96137710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355" autoAdjust="0"/>
  </p:normalViewPr>
  <p:slideViewPr>
    <p:cSldViewPr>
      <p:cViewPr varScale="1">
        <p:scale>
          <a:sx n="97" d="100"/>
          <a:sy n="97" d="100"/>
        </p:scale>
        <p:origin x="1926" y="90"/>
      </p:cViewPr>
      <p:guideLst>
        <p:guide orient="horz" pos="4247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65164-1662-44C8-BC56-E62510781E0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5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6E63C-0A15-4DDB-A83F-019418744F1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655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DF5878-9DFC-4FDB-8BCF-561DC9960A2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042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E29F4-86FE-468D-ABA2-BB2D409B5D4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935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B3FBE5-4C51-4F11-BC36-20B7B3B1725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402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C8B25A-29FF-498F-9C84-3D2504DB65A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831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BA43A9-C323-49A8-8181-E65319D5CAB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9849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1925A-3467-4D5A-9CFD-9CD4336EEF2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837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7AEEB9-155D-426F-8A48-AC6A29CDFFD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732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080995-A58A-47F7-A7DF-5CB8380D45B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63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79B8B4-A571-4EB8-B08E-1FB2A965053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359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fld id="{B9B78F4D-9240-43BA-ACD1-12F0BC8A324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144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27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340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굴림</vt:lpstr>
      <vt:lpstr>기본 디자인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KOREA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All user</dc:creator>
  <cp:lastModifiedBy>HaSol Im</cp:lastModifiedBy>
  <cp:revision>28</cp:revision>
  <dcterms:created xsi:type="dcterms:W3CDTF">2014-07-22T01:22:16Z</dcterms:created>
  <dcterms:modified xsi:type="dcterms:W3CDTF">2023-05-07T13:55:39Z</dcterms:modified>
</cp:coreProperties>
</file>