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654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90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2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삼위일체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세례를 받으시고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물에서 올라오실새 하늘이 열리고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하나님의 성령이 비둘기 같이 내려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 위에 임하심을 보시더니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78C70B7-7DD6-1EEF-276F-D987747AFC1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삼위일체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하늘로부터 소리가 있어 말씀하시되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내 사랑하는 아들이요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기뻐하는 자라 하시니라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17D9597-2095-0D15-786E-A7CD08C3398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삼위일체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너희는 가서 모든 민족을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제자로 삼아 아버지와 아들과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성령의 이름으로 세례를 베풀고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너희에게 분부한 모든 것을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가르쳐 지키게 하라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73B11A8-8EF5-D37D-4741-92B991BD675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삼위일체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078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볼지어다 내가 세상 끝날까지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너희와 항상 함께 있으리라 하시니라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몸이 하나요 성령도 한 분이시니 이와 같이 너희가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부르심의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한 소망 안에서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부르심을 받았느니라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441C5A0-71BE-2446-81B0-5FB8967EC7D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삼위일체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015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주도 한 분 이시요 믿음도 하나요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세례도 하나요 하나님도 한 분이시니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만유의 아버지시라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만유 위에 계시고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만유를 통일하시고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만유 가운데 계시도다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DF07A9B-BDC9-2C6E-77B5-4045FA8F656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삼위일체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794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136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2024-03-31T14:32:41Z</dcterms:modified>
</cp:coreProperties>
</file>