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44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325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195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37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2023-03-26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이웃사랑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주의 힘으로 산을 세우시며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권능으로 띠를 띠시며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바다의 설렘과 물결의 흔들림과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만민의 소요까지 진정하시나이다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 끝에 사는 자가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징조를 두려워하나이다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아침 되는 것과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저녁 되는 것을 즐거워하게 하시며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땅을 돌보사 물을 대어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심히 윤택하게 하시며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강에 물이 가득하게 하시고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이같이 땅을 예비하신 후에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그들에게 곡식을 주시나이다</a:t>
            </a:r>
          </a:p>
        </p:txBody>
      </p:sp>
    </p:spTree>
    <p:extLst>
      <p:ext uri="{BB962C8B-B14F-4D97-AF65-F5344CB8AC3E}">
        <p14:creationId xmlns:p14="http://schemas.microsoft.com/office/powerpoint/2010/main" val="155339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밭고랑에 물을 넉넉히 대사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이랑을 평평하게 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단비로 부드럽게 하시고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싹에 복을 주시나이다</a:t>
            </a:r>
          </a:p>
        </p:txBody>
      </p:sp>
    </p:spTree>
    <p:extLst>
      <p:ext uri="{BB962C8B-B14F-4D97-AF65-F5344CB8AC3E}">
        <p14:creationId xmlns:p14="http://schemas.microsoft.com/office/powerpoint/2010/main" val="182391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은택으로 한 해를 관 씌우시니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길에는 기름 방울이 떨어지며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들의 초장에도 떨어지니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작은 산들이 기쁨으로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띠를 띠었나이다</a:t>
            </a:r>
          </a:p>
        </p:txBody>
      </p:sp>
    </p:spTree>
    <p:extLst>
      <p:ext uri="{BB962C8B-B14F-4D97-AF65-F5344CB8AC3E}">
        <p14:creationId xmlns:p14="http://schemas.microsoft.com/office/powerpoint/2010/main" val="213387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초장은 양 떼로 옷 입었고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골짜기는 곡식으로 덮였으매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다 즐거이 외치고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노래하나이다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5131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117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2023-03-26T14:13:28Z</dcterms:modified>
</cp:coreProperties>
</file>