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7" r:id="rId2"/>
    <p:sldId id="258" r:id="rId3"/>
    <p:sldId id="260" r:id="rId4"/>
    <p:sldId id="261" r:id="rId5"/>
    <p:sldId id="262" r:id="rId6"/>
    <p:sldId id="263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7630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1117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9505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76791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태초에 하나님이 천지를 창조하시니라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하나님이 지으신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모든 것을 보시니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보시기에 심히 좋았더라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하늘이 하나님의 영광을 선포하고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궁창이 그의 손으로 하신 일을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나타내는도다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땅과 거기에 충만한 것과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세계와 그 가운데에 사는 자들은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다 여호와의 것이로다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피조물이 고대하는 바는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하나님의 아들들이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나타나는 것이니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69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 바라는 것은 피조물도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썩어짐의 종 노릇 한 데서 해방되어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하나님의 자녀들의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영광의 자유에 이르는 것이니라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774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피조물이 다 이제까지 함께 탄식하며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함께 고통을 겪고 있는 것을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우리가 아느니라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그뿐 아니라 또한 우리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곧 성령의 처음 익은 열매를 받은 우리까지도</a:t>
            </a:r>
          </a:p>
        </p:txBody>
      </p:sp>
    </p:spTree>
    <p:extLst>
      <p:ext uri="{BB962C8B-B14F-4D97-AF65-F5344CB8AC3E}">
        <p14:creationId xmlns:p14="http://schemas.microsoft.com/office/powerpoint/2010/main" val="215385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속으로 탄식하여 양자 될 것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곧 우리 몸의 속량을 기다리느니라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거룩한 산 모든 곳에서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해 됨도 없고 상함도 없을 것이니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en-US" altLang="ko-KR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76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이는 물이 바다를 덮음같이 여호와를 아는 지식이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세상에 충만할 것임이니라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130</Words>
  <Application>Microsoft Office PowerPoint</Application>
  <PresentationFormat>On-screen Show (4:3)</PresentationFormat>
  <Paragraphs>38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돋움</vt:lpstr>
      <vt:lpstr>굴림</vt:lpstr>
      <vt:lpstr>맑은 고딕</vt:lpstr>
      <vt:lpstr>Arial</vt:lpstr>
      <vt:lpstr>Calibri</vt:lpstr>
      <vt:lpstr>Wingdings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2017-02-05T04:54:25Z</dcterms:modified>
</cp:coreProperties>
</file>