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767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7394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2024-07-07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110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선교주일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땅이여 여호와께 노래하며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구원을 날마다 선포할지어다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영광을 모든 민족 중에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기이한 행적을 만민 중에 선포할지어다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B70182F-0B81-379B-3A84-9D643EDF4E7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선교주일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위대하시니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극진히 찬양할 것이요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신보다 경외할 것임이여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예수께서 또 이르시되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너희에게 평강이 있을지어다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아버지께서 나를 보내신 것같이 나도 너희를 보내노라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B4DB160-A13D-61F7-F7BA-57FC536C7D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선교주일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너희는 가서 모든 민족을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제자로 삼아 아버지와 아들과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성령의 이름으로 세례를 베풀고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너희에게 분부한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가르쳐 지키게 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CEB0295-8C13-5A43-D078-303082ADC30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선교주일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128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볼지어다 내가 세상 끝날까지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너희와 항상 함께 있으리라 하시니라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성령이 너희에게 임하시면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권능을 받고</a:t>
            </a: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03C2838-078B-1F50-C093-94B4E8652A9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선교주일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887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예루살렘과 온 유대와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사마리아와 땅 끝까지 이르러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증인이 되리라 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B96993A-1D93-F292-6A77-796565477DF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110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선교주일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138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2024-07-07T14:02:02Z</dcterms:modified>
</cp:coreProperties>
</file>