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83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512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421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012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116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2024-11-10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102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나라 사랑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땅 이스라엘 모든 산에서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한 나라를 이루어서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한 임금이 모두 다스리게 하리니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다시는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두 민족이 되지 아니하며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두 나라로 나누이지 아니할지라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4FFF716-D7F9-C706-24CD-C0BB7EE0D94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그 우상들과 가증한 물건과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모든 죄악으로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더 이상 자신들을 더럽히지 아니하리라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그들을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범죄한 모든 처소에서 구원하여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정결하게 한즉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6BF90CA-5A0C-23C1-0411-6DD3039E1CA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그들은 내 백성이 되고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그들의 하나님이 되리라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열방 사이에 판단하시며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많은 백성을 판결하시리니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C374754-CF02-4CE6-37CF-23C05AA523D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82085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무리가 그들의 칼을 쳐서 보습을 만들고 그들의 창을 쳐서 낫을 만들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나라와 저 나라가 다시는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칼을 들고 서로 치지 아니하며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다시는 전쟁을 연습하지 아니하리라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F5E1465-B9B5-898A-8605-6DB107268EA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4574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에브라임의 병거와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예루살렘의 말을 끊겠고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전쟁하는 활도 끊으리니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이방 사람에게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화평을 전할 것이요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A468528-77C2-0B5C-D35D-CA7B5EA8698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88455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통치는 바다에서 바다까지 이르고 유브라데 강에서 땅 끝까지 이르리라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보라 형제가 연합하여 동거함이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어찌 그리 선하고 아름다운고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17F4E5F-F736-FFEC-CFFC-D76A35F6CD3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62042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머리에 있는 보배로운 기름이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수염 곧 아론의 수염에 흘러서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옷깃까지 내림 같고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헐몬의 이슬이 시온의 산들에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내림 같도다 거기서 여호와께서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복을 명령 하셨나니 곧 영생이로다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503C12D-5C0C-8C07-80E5-725C06CCE7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나라 사랑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3719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215</Words>
  <Application>Microsoft Office PowerPoint</Application>
  <PresentationFormat>On-screen Show (4:3)</PresentationFormat>
  <Paragraphs>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2024-11-10T14:30:16Z</dcterms:modified>
</cp:coreProperties>
</file>