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8669" r:id="rId2"/>
    <p:sldId id="257" r:id="rId3"/>
    <p:sldId id="258" r:id="rId4"/>
    <p:sldId id="260" r:id="rId5"/>
    <p:sldId id="261" r:id="rId6"/>
    <p:sldId id="262" r:id="rId7"/>
    <p:sldId id="263" r:id="rId8"/>
    <p:sldId id="259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600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63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920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7920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3769A5-55CC-456C-B4C1-8A5FB2631E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92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67026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0785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375335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7563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8589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2024-11-03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2024-11-03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2024-11-03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2024-11-03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2024-11-03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2024-11-03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2024-11-03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2024-11-03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2024-11-03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2024-11-03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2024-11-03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2024-11-03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3" name="Rectangle 95"/>
          <p:cNvSpPr>
            <a:spLocks noChangeArrowheads="1"/>
          </p:cNvSpPr>
          <p:nvPr/>
        </p:nvSpPr>
        <p:spPr bwMode="auto">
          <a:xfrm>
            <a:off x="0" y="642918"/>
            <a:ext cx="4800600" cy="1219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4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0" y="642918"/>
            <a:ext cx="4429124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6000" b="1" i="0" u="none" strike="noStrike" kern="1200" cap="none" spc="50" normalizeH="0" baseline="0" noProof="0" dirty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4F81BD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맑은 고딕"/>
                <a:ea typeface="맑은 고딕" panose="020B0503020000020004" pitchFamily="34" charset="-127"/>
                <a:cs typeface="Arial" pitchFamily="34" charset="0"/>
              </a:rPr>
              <a:t>교독문 </a:t>
            </a:r>
            <a:endParaRPr kumimoji="1" lang="ko-KR" altLang="en-US" sz="7200" b="1" i="0" u="none" strike="noStrike" kern="1200" cap="none" spc="50" normalizeH="0" baseline="0" noProof="0" dirty="0">
              <a:ln w="13500">
                <a:solidFill>
                  <a:srgbClr val="4F81BD">
                    <a:shade val="2500"/>
                    <a:alpha val="6500"/>
                  </a:srgbClr>
                </a:solidFill>
                <a:prstDash val="solid"/>
              </a:ln>
              <a:solidFill>
                <a:srgbClr val="4F81BD">
                  <a:tint val="3000"/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맑은 고딕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0" y="2565398"/>
            <a:ext cx="4568588" cy="17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101</a:t>
            </a:r>
            <a:r>
              <a:rPr kumimoji="1" lang="ko-KR" altLang="en-US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번</a:t>
            </a:r>
            <a:endParaRPr kumimoji="1" lang="en-US" altLang="ko-KR" sz="5000" b="1" dirty="0">
              <a:solidFill>
                <a:srgbClr val="800080"/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(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나라 사랑 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3)</a:t>
            </a:r>
            <a:endParaRPr kumimoji="1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800080"/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pic>
        <p:nvPicPr>
          <p:cNvPr id="8" name="그림 7" descr="성경책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68588" y="0"/>
            <a:ext cx="457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81983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내가 여호와를 찬송하리니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그는 높고 영화로우심이요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말과 그 탄 자를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바다에 던지셨음이로다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607CA6CE-E495-E90A-941C-12F1AE6F5EF9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101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나라 사랑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여호와는 나의 힘이요 노래시며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나의 구원이시로다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그는 나의 하나님이시니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내가 그를 찬송할 것이요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60D988E1-EFE5-4428-569F-C5B099B0A913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101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나라 사랑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여호와여 주의 오른손이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권능으로</a:t>
            </a:r>
            <a:r>
              <a:rPr kumimoji="1" lang="en-US" altLang="ko-KR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 </a:t>
            </a: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영광을 나타내시니이다 </a:t>
            </a:r>
            <a:endParaRPr kumimoji="1" lang="en-US" altLang="ko-KR" sz="3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여호와여 주의 오른손이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원수를 부수시니이다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0F582DEE-B70A-645B-B6B2-2DA942CF436B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101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나라 사랑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944082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여호와께서 시온의 포로를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돌려 보내실 때에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우리는 꿈꾸는 것 같았도다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 때에 우리 입에는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웃음이 가득하고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우리 혀에는 찬양이 찼었도다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02830752-1C7E-135A-8BCC-F806EEF776BE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101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나라 사랑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435495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 때에 뭇 나라 가운데에서 말하기를 여호와께서 그들을 위하여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큰 일을 행하셨다 하였도다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여호와께서 우리를 위하여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큰 일을 행하셨으니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우리는 기쁘도다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6D7262FC-1FB5-4162-FD74-EFD9EDA716E6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101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나라 사랑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6797749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흑암에 행하던 백성이 큰 빛을 보고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사망의 그늘진 땅에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거주하던 자에게 빛이 비치도다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  <a:sym typeface="Wingdings" panose="05000000000000000000" pitchFamily="2" charset="2"/>
              </a:rPr>
              <a:t></a:t>
            </a:r>
            <a:endParaRPr kumimoji="1" lang="en-US" altLang="ko-KR" sz="4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FC1ED85B-8C86-67ED-6839-AEAD0E853008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101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나라 사랑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0286514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655064"/>
            <a:ext cx="9144000" cy="3631763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주께서 이 나라를 창성하게 하시며 나의 기업 이스라엘이여</a:t>
            </a:r>
            <a:r>
              <a:rPr kumimoji="1" lang="en-US" altLang="ko-KR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,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복이 있을지어다 하실 것임이라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9845C613-233F-9325-4BBE-D897AA15456B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101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나라 사랑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910591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179</Words>
  <Application>Microsoft Office PowerPoint</Application>
  <PresentationFormat>On-screen Show (4:3)</PresentationFormat>
  <Paragraphs>49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돋움</vt:lpstr>
      <vt:lpstr>굴림</vt:lpstr>
      <vt:lpstr>맑은 고딕</vt:lpstr>
      <vt:lpstr>한컴바탕</vt:lpstr>
      <vt:lpstr>Arial</vt:lpstr>
      <vt:lpstr>Calibri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4</cp:revision>
  <dcterms:created xsi:type="dcterms:W3CDTF">2017-01-08T15:11:26Z</dcterms:created>
  <dcterms:modified xsi:type="dcterms:W3CDTF">2024-11-03T14:27:05Z</dcterms:modified>
</cp:coreProperties>
</file>