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8669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6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69705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59040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6358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2024-10-20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2024-10-20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2024-10-20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2024-10-20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2024-10-20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2024-10-20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2024-10-20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2024-10-20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2024-10-20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2024-10-20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2024-10-20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2024-10-20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100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나라 사랑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2)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할렐루야 내 영혼아 여호와를 찬양하라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나의 생전에 여호와를 찬양하며 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나의 평생에 내 하나님을 찬송하리로다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B88591BB-A0C9-4E8A-67B0-2C9E2F9FAAF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나라 사랑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귀인들을 의지하지 말며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도울 힘이 없는 인생도 의지하지 말지니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호흡이 끊어지면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흙으로 돌아가서 그 날에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생각이 소멸하리로다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78513FE9-6F29-6B43-7AC0-80C44869DF0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나라 사랑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야곱의 하나님을 자기의 도움으로 삼으며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 자기 하나님에게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자기의 소망을 두는 자는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복이 있도다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9F76C672-137C-B532-C79B-D8D2BEFDCDA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나라 사랑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897032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여호와는 천지와 바다와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중의 만물을 지으시며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영원히 진실함을 지키시며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억눌린 사람들을 위해 정의로 심판하시며 주린 자들에게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먹을 것을 주시는 이시로다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803B8A7E-50EF-5A55-75B9-AD34910DEFE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나라 사랑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188749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여호와께서는 갇힌 자들에게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자유를 주시는도다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여호와께서 맹인들의 눈을 여시며 여호와께서 비굴한 자들을 일으키시며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여호와께서 의인들을 사랑하시며 여호와께서 나그네들을 보호하시며 고아와 과부를 붙드시고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악인들의 길은 굽게 하시는도다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944DCB4F-8BDF-3130-5F3E-B101F37B588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나라 사랑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948713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147</Words>
  <Application>Microsoft Office PowerPoint</Application>
  <PresentationFormat>On-screen Show (4:3)</PresentationFormat>
  <Paragraphs>37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2024-10-20T13:42:45Z</dcterms:modified>
</cp:coreProperties>
</file>