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0997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59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78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920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7920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3769A5-55CC-456C-B4C1-8A5FB2631E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92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28861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49368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23739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618387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72416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8589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2024-08-25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2024-08-25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2024-08-25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2024-08-25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2024-08-25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2024-08-25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2024-08-25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2024-08-25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2024-08-25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2024-08-25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2024-08-25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2024-08-25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3" name="Rectangle 95"/>
          <p:cNvSpPr>
            <a:spLocks noChangeArrowheads="1"/>
          </p:cNvSpPr>
          <p:nvPr/>
        </p:nvSpPr>
        <p:spPr bwMode="auto">
          <a:xfrm>
            <a:off x="0" y="642918"/>
            <a:ext cx="4800600" cy="1219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4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0" y="642918"/>
            <a:ext cx="4429124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6000" b="1" i="0" u="none" strike="noStrike" kern="1200" cap="none" spc="50" normalizeH="0" baseline="0" noProof="0" dirty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4F81BD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맑은 고딕"/>
                <a:ea typeface="맑은 고딕" panose="020B0503020000020004" pitchFamily="34" charset="-127"/>
                <a:cs typeface="Arial" pitchFamily="34" charset="0"/>
              </a:rPr>
              <a:t>교독문 </a:t>
            </a:r>
            <a:endParaRPr kumimoji="1" lang="ko-KR" altLang="en-US" sz="7200" b="1" i="0" u="none" strike="noStrike" kern="1200" cap="none" spc="50" normalizeH="0" baseline="0" noProof="0" dirty="0">
              <a:ln w="13500">
                <a:solidFill>
                  <a:srgbClr val="4F81BD">
                    <a:shade val="2500"/>
                    <a:alpha val="6500"/>
                  </a:srgbClr>
                </a:solidFill>
                <a:prstDash val="solid"/>
              </a:ln>
              <a:solidFill>
                <a:srgbClr val="4F81BD">
                  <a:tint val="3000"/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맑은 고딕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0" y="2565398"/>
            <a:ext cx="4568588" cy="17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95</a:t>
            </a:r>
            <a:r>
              <a:rPr kumimoji="1" lang="ko-KR" altLang="en-US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번</a:t>
            </a:r>
            <a:endParaRPr kumimoji="1" lang="en-US" altLang="ko-KR" sz="5000" b="1" dirty="0">
              <a:solidFill>
                <a:srgbClr val="800080"/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(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가정주일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)</a:t>
            </a:r>
            <a:endParaRPr kumimoji="1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800080"/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pic>
        <p:nvPicPr>
          <p:cNvPr id="8" name="그림 7" descr="성경책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68588" y="0"/>
            <a:ext cx="457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988569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내가 사람의 방언과 천사의 말을 할지라도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사랑이 없으면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소리 나는 구리와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울리는 꽹과리가 되고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85B5808A-1D68-2C1C-3790-BDE7BC2511CE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95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가정주일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내가 예언하는 능력이 있어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모든 비밀과 모든 지식을 알고</a:t>
            </a:r>
            <a:r>
              <a:rPr kumimoji="1" lang="en-US" altLang="ko-KR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 </a:t>
            </a: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또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산을 옮길 만한 모든 믿음이 있을지라도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사랑이 없으면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내가 아무 것도 아니요 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0C0C2053-69DB-7C82-8037-5CD3E7A3B6F8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95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가정주일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내가 내게 있는 모든 것으로 구제하고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또 내 몸을 불사르게 내줄지라도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사랑이 없으면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내게 아무 유익이 없느니라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68586933-9406-1DB2-B936-98B0AE18FE0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95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가정주일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03633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사랑은 오래 참고 사랑은 온유하며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시기하지 아니하며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사랑은 자랑하지 아니하며 교만하지 아니하며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6C1E6002-38DE-71A5-46C0-E58F567F8AD2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95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가정주일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32629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무례히 행하지 아니하며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자기의 유익을 구하지 아니하며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성내지 아니하며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악한 것을 생각하지 아니하며 불의를 기뻐하지 아니하며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95E9A81B-3E46-3343-E043-3BB98A34922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95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가정주일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060608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진리와 함께 기뻐하고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모든 것을 참으며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모든 것을 믿으며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모든 것을 바라며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모든 것을 견디느니라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B95AE6C5-DAAC-0EC8-C6B9-33B50DDABE9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95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가정주일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519653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사랑은 언제까지나 떨어지지 아니하되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예언도 폐하고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방언도 그치고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지식도 폐하리라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  <a:sym typeface="Wingdings" panose="05000000000000000000" pitchFamily="2" charset="2"/>
              </a:rPr>
              <a:t></a:t>
            </a:r>
            <a:endParaRPr kumimoji="1" lang="ko-KR" altLang="en-US" sz="4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9BAA5198-FF00-1BC0-3D34-45DB2C8F9128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95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가정주일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167540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655064"/>
            <a:ext cx="9144000" cy="3631763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그런즉 믿음</a:t>
            </a:r>
            <a:r>
              <a:rPr kumimoji="1" lang="en-US" altLang="ko-KR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, </a:t>
            </a: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소망</a:t>
            </a:r>
            <a:r>
              <a:rPr kumimoji="1" lang="en-US" altLang="ko-KR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, </a:t>
            </a: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사랑</a:t>
            </a:r>
            <a:r>
              <a:rPr kumimoji="1" lang="en-US" altLang="ko-KR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,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이 세 가지는 항상 있을 것인데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 중의 제일은 사랑이라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2D427956-29F2-EC12-76A6-9783AB104B0D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95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가정주일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10591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189</Words>
  <Application>Microsoft Office PowerPoint</Application>
  <PresentationFormat>On-screen Show (4:3)</PresentationFormat>
  <Paragraphs>55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돋움</vt:lpstr>
      <vt:lpstr>굴림</vt:lpstr>
      <vt:lpstr>맑은 고딕</vt:lpstr>
      <vt:lpstr>한컴바탕</vt:lpstr>
      <vt:lpstr>Arial</vt:lpstr>
      <vt:lpstr>Calibri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3</cp:revision>
  <dcterms:created xsi:type="dcterms:W3CDTF">2017-01-08T15:11:26Z</dcterms:created>
  <dcterms:modified xsi:type="dcterms:W3CDTF">2024-08-25T14:17:19Z</dcterms:modified>
</cp:coreProperties>
</file>