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9"/>
  </p:notesMasterIdLst>
  <p:sldIdLst>
    <p:sldId id="8669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07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78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BCE083-BDDE-4D63-BA0E-CAAC42E9BDB9}" type="datetimeFigureOut">
              <a:rPr lang="en-US" smtClean="0"/>
              <a:t>3/19/2023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7E6F0A-7D9A-4B4F-B6FB-0363F7AE32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7142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9203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79204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E3769A5-55CC-456C-B4C1-8A5FB2631E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70925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793636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111694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489379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36910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8031088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713042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2023-03-19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5321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2023-03-19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95695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2023-03-19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96864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2023-03-19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02073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2023-03-19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65280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2023-03-19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1632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2023-03-19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4182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2023-03-19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49022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2023-03-19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24252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2023-03-19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71640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2023-03-19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32189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atinLnBrk="1"/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 latinLnBrk="1"/>
              <a:t>2023-03-19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atinLnBrk="1"/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atinLnBrk="1"/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 latinLnBrk="1"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72460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3" name="Rectangle 95"/>
          <p:cNvSpPr>
            <a:spLocks noChangeArrowheads="1"/>
          </p:cNvSpPr>
          <p:nvPr/>
        </p:nvSpPr>
        <p:spPr bwMode="auto">
          <a:xfrm>
            <a:off x="0" y="642918"/>
            <a:ext cx="4800600" cy="1219200"/>
          </a:xfrm>
          <a:prstGeom prst="rect">
            <a:avLst/>
          </a:prstGeom>
          <a:solidFill>
            <a:schemeClr val="accent3">
              <a:lumMod val="50000"/>
            </a:schemeClr>
          </a:solidFill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4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0" name="직사각형 9"/>
          <p:cNvSpPr/>
          <p:nvPr/>
        </p:nvSpPr>
        <p:spPr>
          <a:xfrm>
            <a:off x="0" y="642918"/>
            <a:ext cx="4429124" cy="10156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ctr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ko-KR" altLang="en-US" sz="6000" b="1" i="0" u="none" strike="noStrike" kern="1200" cap="none" spc="50" normalizeH="0" baseline="0" noProof="0" dirty="0">
                <a:ln w="13500">
                  <a:solidFill>
                    <a:srgbClr val="4F81BD">
                      <a:shade val="2500"/>
                      <a:alpha val="6500"/>
                    </a:srgbClr>
                  </a:solidFill>
                  <a:prstDash val="solid"/>
                </a:ln>
                <a:solidFill>
                  <a:srgbClr val="4F81BD">
                    <a:tint val="3000"/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uLnTx/>
                <a:uFillTx/>
                <a:latin typeface="맑은 고딕"/>
                <a:ea typeface="맑은 고딕" panose="020B0503020000020004" pitchFamily="34" charset="-127"/>
                <a:cs typeface="Arial" pitchFamily="34" charset="0"/>
              </a:rPr>
              <a:t>교독문 </a:t>
            </a:r>
            <a:endParaRPr kumimoji="1" lang="ko-KR" altLang="en-US" sz="7200" b="1" i="0" u="none" strike="noStrike" kern="1200" cap="none" spc="50" normalizeH="0" baseline="0" noProof="0" dirty="0">
              <a:ln w="13500">
                <a:solidFill>
                  <a:srgbClr val="4F81BD">
                    <a:shade val="2500"/>
                    <a:alpha val="6500"/>
                  </a:srgbClr>
                </a:solidFill>
                <a:prstDash val="solid"/>
              </a:ln>
              <a:solidFill>
                <a:srgbClr val="4F81BD">
                  <a:tint val="3000"/>
                  <a:alpha val="95000"/>
                </a:srgb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uLnTx/>
              <a:uFillTx/>
              <a:latin typeface="맑은 고딕"/>
              <a:ea typeface="맑은 고딕" panose="020B0503020000020004" pitchFamily="34" charset="-127"/>
              <a:cs typeface="Arial" pitchFamily="34" charset="0"/>
            </a:endParaRPr>
          </a:p>
        </p:txBody>
      </p:sp>
      <p:sp>
        <p:nvSpPr>
          <p:cNvPr id="13324" name="Text Box 12"/>
          <p:cNvSpPr txBox="1">
            <a:spLocks noChangeArrowheads="1"/>
          </p:cNvSpPr>
          <p:nvPr/>
        </p:nvSpPr>
        <p:spPr bwMode="auto">
          <a:xfrm>
            <a:off x="0" y="2565398"/>
            <a:ext cx="4568588" cy="1784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1" hangingPunct="1">
              <a:lnSpc>
                <a:spcPct val="125000"/>
              </a:lnSpc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5000" b="1" dirty="0">
                <a:solidFill>
                  <a:srgbClr val="800080"/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85</a:t>
            </a:r>
            <a:r>
              <a:rPr kumimoji="1" lang="ko-KR" altLang="en-US" sz="5000" b="1" dirty="0">
                <a:solidFill>
                  <a:srgbClr val="800080"/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번</a:t>
            </a:r>
            <a:endParaRPr kumimoji="1" lang="en-US" altLang="ko-KR" sz="5000" b="1" dirty="0">
              <a:solidFill>
                <a:srgbClr val="800080"/>
              </a:solidFill>
              <a:latin typeface="돋움" pitchFamily="50" charset="-127"/>
              <a:ea typeface="돋움" pitchFamily="50" charset="-127"/>
              <a:cs typeface="Arial" pitchFamily="34" charset="0"/>
            </a:endParaRPr>
          </a:p>
          <a:p>
            <a:pPr marL="0" marR="0" lvl="0" indent="0" algn="ctr" defTabSz="914400" rtl="0" eaLnBrk="1" fontAlgn="base" latinLnBrk="1" hangingPunct="1">
              <a:lnSpc>
                <a:spcPct val="125000"/>
              </a:lnSpc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4400" b="1" dirty="0">
                <a:solidFill>
                  <a:srgbClr val="800080"/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(</a:t>
            </a:r>
            <a:r>
              <a:rPr kumimoji="1" lang="ko-KR" altLang="en-US" sz="4400" b="1" dirty="0">
                <a:solidFill>
                  <a:srgbClr val="800080"/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요한일서 </a:t>
            </a:r>
            <a:r>
              <a:rPr kumimoji="1" lang="en-US" altLang="ko-KR" sz="4400" b="1" dirty="0">
                <a:solidFill>
                  <a:srgbClr val="800080"/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4</a:t>
            </a:r>
            <a:r>
              <a:rPr kumimoji="1" lang="ko-KR" altLang="en-US" sz="4400" b="1" dirty="0">
                <a:solidFill>
                  <a:srgbClr val="800080"/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장</a:t>
            </a:r>
            <a:r>
              <a:rPr kumimoji="1" lang="en-US" altLang="ko-KR" sz="4400" b="1" dirty="0">
                <a:solidFill>
                  <a:srgbClr val="800080"/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)</a:t>
            </a:r>
            <a:endParaRPr kumimoji="1" lang="en-US" altLang="ko-KR" sz="4400" b="1" i="0" u="none" strike="noStrike" kern="1200" cap="none" spc="0" normalizeH="0" baseline="0" noProof="0" dirty="0">
              <a:ln>
                <a:noFill/>
              </a:ln>
              <a:solidFill>
                <a:srgbClr val="800080"/>
              </a:solidFill>
              <a:effectLst/>
              <a:uLnTx/>
              <a:uFillTx/>
              <a:latin typeface="돋움" pitchFamily="50" charset="-127"/>
              <a:ea typeface="돋움" pitchFamily="50" charset="-127"/>
              <a:cs typeface="Arial" pitchFamily="34" charset="0"/>
            </a:endParaRPr>
          </a:p>
        </p:txBody>
      </p:sp>
      <p:pic>
        <p:nvPicPr>
          <p:cNvPr id="8" name="그림 7" descr="성경책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68588" y="0"/>
            <a:ext cx="4572000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5819836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사랑하는 자들아 우리가 서로 사랑하자</a:t>
            </a: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사랑은 하나님께 속한 것이니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2215991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사랑하는 자마다</a:t>
            </a: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하나님으로부터 나서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하나님을 알고</a:t>
            </a:r>
          </a:p>
        </p:txBody>
      </p:sp>
    </p:spTree>
    <p:extLst>
      <p:ext uri="{BB962C8B-B14F-4D97-AF65-F5344CB8AC3E}">
        <p14:creationId xmlns:p14="http://schemas.microsoft.com/office/powerpoint/2010/main" val="23512794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사랑하지 아니하는 자는</a:t>
            </a:r>
            <a:endParaRPr kumimoji="1" lang="en-US" altLang="ko-KR" sz="3800" dirty="0">
              <a:solidFill>
                <a:prstClr val="black">
                  <a:lumMod val="75000"/>
                  <a:lumOff val="25000"/>
                </a:prstClr>
              </a:solidFill>
              <a:latin typeface="돋움" pitchFamily="50" charset="-127"/>
              <a:ea typeface="돋움" pitchFamily="50" charset="-127"/>
              <a:cs typeface="Arial" pitchFamily="34" charset="0"/>
            </a:endParaRP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하나님을 알지 못하나니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800219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이는 하나님은 사랑이심이라</a:t>
            </a:r>
          </a:p>
        </p:txBody>
      </p:sp>
    </p:spTree>
    <p:extLst>
      <p:ext uri="{BB962C8B-B14F-4D97-AF65-F5344CB8AC3E}">
        <p14:creationId xmlns:p14="http://schemas.microsoft.com/office/powerpoint/2010/main" val="21071316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하나님의 사랑이 우리에게</a:t>
            </a:r>
            <a:endParaRPr kumimoji="1" lang="en-US" altLang="ko-KR" sz="3800" dirty="0">
              <a:solidFill>
                <a:prstClr val="black">
                  <a:lumMod val="75000"/>
                  <a:lumOff val="25000"/>
                </a:prstClr>
              </a:solidFill>
              <a:latin typeface="돋움" pitchFamily="50" charset="-127"/>
              <a:ea typeface="돋움" pitchFamily="50" charset="-127"/>
              <a:cs typeface="Arial" pitchFamily="34" charset="0"/>
            </a:endParaRP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이렇게 나타난 바 되었으니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2215991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하나님이 자기의 독생자를</a:t>
            </a: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세상에 보내심은 그로 말미암아</a:t>
            </a: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우리를 살리려 하심이라</a:t>
            </a:r>
          </a:p>
        </p:txBody>
      </p:sp>
    </p:spTree>
    <p:extLst>
      <p:ext uri="{BB962C8B-B14F-4D97-AF65-F5344CB8AC3E}">
        <p14:creationId xmlns:p14="http://schemas.microsoft.com/office/powerpoint/2010/main" val="3349329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사랑은 여기 있으니</a:t>
            </a: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우리가 하나님을 사랑한 것이 아니요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2923877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하나님이 우리를 사랑하사</a:t>
            </a: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우리 죄를 속하기 위하여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화목 제물로 그 아들을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보내셨음이라</a:t>
            </a:r>
          </a:p>
        </p:txBody>
      </p:sp>
    </p:spTree>
    <p:extLst>
      <p:ext uri="{BB962C8B-B14F-4D97-AF65-F5344CB8AC3E}">
        <p14:creationId xmlns:p14="http://schemas.microsoft.com/office/powerpoint/2010/main" val="26098326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사랑하는 자들아</a:t>
            </a: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하나님이 이같이 우리를 사랑하셨은즉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1508105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우리도 서로 사랑하는 것이 마땅하도다</a:t>
            </a:r>
          </a:p>
        </p:txBody>
      </p:sp>
    </p:spTree>
    <p:extLst>
      <p:ext uri="{BB962C8B-B14F-4D97-AF65-F5344CB8AC3E}">
        <p14:creationId xmlns:p14="http://schemas.microsoft.com/office/powerpoint/2010/main" val="33627032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어느 때나 하나님을 본 사람이 없으되</a:t>
            </a: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만일 우리가 서로 사랑하면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2923877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하나님이 우리 안에 거하시고</a:t>
            </a: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그의 사랑이 우리 안에</a:t>
            </a: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온전히 이루어지느니라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ko-KR" sz="4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&lt;</a:t>
            </a:r>
            <a:r>
              <a:rPr kumimoji="1" lang="ko-KR" altLang="en-US" sz="4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아 멘</a:t>
            </a:r>
            <a:r>
              <a:rPr kumimoji="1" lang="en-US" altLang="ko-KR" sz="4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&gt;</a:t>
            </a:r>
          </a:p>
        </p:txBody>
      </p:sp>
    </p:spTree>
    <p:extLst>
      <p:ext uri="{BB962C8B-B14F-4D97-AF65-F5344CB8AC3E}">
        <p14:creationId xmlns:p14="http://schemas.microsoft.com/office/powerpoint/2010/main" val="4466505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</TotalTime>
  <Words>111</Words>
  <Application>Microsoft Office PowerPoint</Application>
  <PresentationFormat>On-screen Show (4:3)</PresentationFormat>
  <Paragraphs>38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돋움</vt:lpstr>
      <vt:lpstr>굴림</vt:lpstr>
      <vt:lpstr>맑은 고딕</vt:lpstr>
      <vt:lpstr>한컴바탕</vt:lpstr>
      <vt:lpstr>Arial</vt:lpstr>
      <vt:lpstr>Calibri</vt:lpstr>
      <vt:lpstr>Office 테마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HaSol Im</dc:creator>
  <cp:lastModifiedBy>HaSol Im</cp:lastModifiedBy>
  <cp:revision>3</cp:revision>
  <dcterms:created xsi:type="dcterms:W3CDTF">2017-01-08T15:11:26Z</dcterms:created>
  <dcterms:modified xsi:type="dcterms:W3CDTF">2023-03-19T13:43:27Z</dcterms:modified>
</cp:coreProperties>
</file>