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1079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2347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071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670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2024-09-01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83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빌립보서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4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장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04694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 안에서 항상 기뻐하라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다시 말하노니 기뻐하라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 관용을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사람에게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알게 하라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가까우시니라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CFE9EE6-A792-B0DC-A2D8-B9960EEB63C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빌립보서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아무 것도 염려하지 말고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다만 모든 일에 기도와 간구로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 구할 것을 감사함으로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하나님께 아뢰라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CDEC4B1-D746-0725-3023-2FC63B981F9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빌립보서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그리하면 모든 지각에 뛰어난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하나님의 평강이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그리스도 예수 안에서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 마음과 생각을 지키시리라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0643C01-20BC-1173-D973-838BD007227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빌립보서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7552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끝으로 형제들아 무엇에든지 참되며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무엇에든지 경건하며 무엇에든지 옳으며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무엇에든지 정결하며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무엇에든지 사랑 받을 만하며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무엇에든지 칭찬 받을 만하며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EE8D251-8B90-0846-F71E-68E447B1194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빌립보서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83119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무슨 덕이 있든지 무슨 기림이 있든지 이것들을 생각하라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너희는 내게 배우고 받고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듣고 본 바를 행하라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en-US" altLang="ko-KR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BF0B10F-D0E1-4711-9858-0ED51A2764E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빌립보서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6191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그리하면 평강의 하나님이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너희와 함께 계시리라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782635E-FA88-A88D-FF93-9246B220639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빌립보서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152</Words>
  <Application>Microsoft Office PowerPoint</Application>
  <PresentationFormat>On-screen Show (4:3)</PresentationFormat>
  <Paragraphs>42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2024-09-01T14:08:52Z</dcterms:modified>
</cp:coreProperties>
</file>