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0846" r:id="rId2"/>
    <p:sldId id="257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2944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068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8366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2024-07-28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2024-07-28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82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빌립보서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2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장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73950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 안에 이 마음을 품으라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곧 그리스도 예수의 마음이니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A7144BF-6EBF-954F-3A7B-8AB433F4D00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빌립보서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그는 근본 하나님의 본체시나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하나님과 동등 됨을 취할 것으로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여기지 아니하시고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C66D2DC-7266-E039-1A3E-C499B1523ECA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빌립보서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오히려 자기를 비워 종의 형체를 가지사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사람들과 같이 되셨고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사람의 모양으로 나타나사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DC25D625-9835-775E-2FFF-8CB35BFA0F3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빌립보서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71249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자기를 낮추시고 죽기까지 복종하셨으니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곧 십자가에 죽으심이라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이러므로 하나님이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그를 지극히 높여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이름 위에 뛰어난 이름을 주사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FE68FC1-8892-49A5-5A08-BC756FDE894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빌립보서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58385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하늘에 있는 자들과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땅에 있는 자들과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땅 아래 있는 자들로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무릎을 예수의 이름에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꿇게 하시고</a:t>
            </a: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82B0A81-2D25-082C-74BB-E56130EBF32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빌립보서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2467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입으로 예수 그리스도를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주라 시인하여 하나님 아버지께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영광을 돌리게 하셨느니라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E54CD85-EB81-A30B-3A6D-2BBB87AD1D8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82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빌립보서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145</Words>
  <Application>Microsoft Office PowerPoint</Application>
  <PresentationFormat>On-screen Show (4:3)</PresentationFormat>
  <Paragraphs>40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2024-07-28T13:48:06Z</dcterms:modified>
</cp:coreProperties>
</file>