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812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105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002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그의 성소에서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하나님을 찬양하며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권능의 궁창에서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찬양할지어다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능하신 행동을 찬양하며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지극히 위대하심을 따라 찬양할지어다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나팔 소리로 찬양하며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비파와 수금으로 찬양할지어다</a:t>
            </a:r>
          </a:p>
        </p:txBody>
      </p:sp>
    </p:spTree>
    <p:extLst>
      <p:ext uri="{BB962C8B-B14F-4D97-AF65-F5344CB8AC3E}">
        <p14:creationId xmlns:p14="http://schemas.microsoft.com/office/powerpoint/2010/main" val="59443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소고 치며 춤 추어 찬양하며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현악과 퉁소로 찬양할지어다</a:t>
            </a:r>
          </a:p>
        </p:txBody>
      </p:sp>
    </p:spTree>
    <p:extLst>
      <p:ext uri="{BB962C8B-B14F-4D97-AF65-F5344CB8AC3E}">
        <p14:creationId xmlns:p14="http://schemas.microsoft.com/office/powerpoint/2010/main" val="3739182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소리 나는 제금으로 찬양하며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높은 소리 나는 제금으로 찬양할지어다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4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호흡이 있는 자마다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찬양할지어다 할렐루야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66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2017-01-22T01:13:12Z</dcterms:modified>
</cp:coreProperties>
</file>