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4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37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148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하늘에서 여호와를 찬양하며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높은 데서 그를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모든 천사여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군대여 그를 찬양할지어다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16D7F47-242B-07F0-6118-60E86359A3F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해와 달아 그를 찬양하며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밝은 별들아 다 그를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하늘의 하늘도 그를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 위에 물들도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찬양할지어다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8483E37-8E77-059E-DC7A-D823F8C8A1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그것들이 여호와의 이름을 찬양함은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명령하시므로 지음을 받았음이로다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또 그것들을 영원히 세우시고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폐하지 못할 명령을 정하셨도다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5106C60-4BB4-1D9A-D370-B6105AD3E41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118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이름을 찬양할지어다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이름이 홀로 높으시며 그의 영광이 땅과 하늘 위에 뛰어나심이로다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그의 백성의 뿔을 높이셨으니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모든 성도 곧 그를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가까이 하는 백성 이스라엘 자손의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찬양 받을 이시로다 할렐루야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CCB9A2B-EE8E-6DB5-C5C1-ADA2D0CB9BC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103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128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2024-06-30T14:26:55Z</dcterms:modified>
</cp:coreProperties>
</file>