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8669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3496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427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4020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2922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2024-08-04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39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95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오라 우리가 여호와께 노래하며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구원의 반석을 향하여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즐거이 외치자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275DEC4-846D-C596-B5E9-E1C80FCE23A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감사함으로 그 앞에 나아가며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시를 지어 즐거이 그를 노래하자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E218905-AE2B-CFF4-9403-661B9D3A0C3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크신 하나님이시요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신들보다 크신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왕이시기 때문이로다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9BDCE18-D85B-C217-E9AB-24609818576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709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땅의 깊은 곳이 그의 손 안에 있으며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산들의 높은 곳도 그의 것이로다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6DB3B0F-2694-7FCD-0FF3-62D159D236E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88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바다도 그의 것이라 그가 만드셨고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육지도 그의 손이 지으셨도다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9A9A100-9647-D3E6-60A7-5972C860EB7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6284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오라 우리가 굽혀 경배하며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우리를 지으신 여호와 앞에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무릎을 꿇자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323DDF0-5A50-7010-25A4-82E6A8CFAFF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5203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4339650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우리의 하나님이시요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우리는 그가 기르시는 백성이며 그의 손이 돌보시는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양이기 때문이라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E795BC7-A96B-19EC-A48F-96C9966FCFF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147</Words>
  <Application>Microsoft Office PowerPoint</Application>
  <PresentationFormat>On-screen Show (4:3)</PresentationFormat>
  <Paragraphs>39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2024-08-04T14:09:18Z</dcterms:modified>
</cp:coreProperties>
</file>