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019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4/21/2024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80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7266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2024-04-21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26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시편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50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편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15361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백성아 들을지어다 내가 말하리라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이스라엘아 내가 네게 증언하리라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하나님 곧 네 하나님이로다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나는 네 제물 때문에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너를 책망하지는 아니하리니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 번제가 항상 내 앞에 있음이로다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9D765EB9-8B18-7423-FC8D-57DCDC425458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네 집에서 수소나 네 우리에서 숫염소를 가져가지 아니하리니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삼림의 짐승들과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뭇 산의 가축이 다 내 것이며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50976C51-5112-67B7-5B11-391FCE36A8DA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산의 모든 새들도 내가 아는 것이며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들의 짐승도 내 것임이로다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가령 주려도 네게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이르지 아니할 것은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세계와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거기에 충만한 것이 내 것임이로다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EB1C201-C02B-43E1-1B97-44D847AE7B2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929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수소의 고기를 먹으며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염소의 피를 마시겠느냐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감사로 하나님께 제사를 드리며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지존하신 이에게 네 서원을 갚으며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F779591-7585-3DA8-1CE8-FE9301B3917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79675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환난 날에 나를 부르라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너를 건지리니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네가 나를 영화롭게 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ko-KR" altLang="en-US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CC332EEB-CF88-0F9B-DA3B-9774E644D5FE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26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시편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50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편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155</Words>
  <Application>Microsoft Office PowerPoint</Application>
  <PresentationFormat>On-screen Show (4:3)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4</cp:revision>
  <dcterms:created xsi:type="dcterms:W3CDTF">2017-01-08T15:11:26Z</dcterms:created>
  <dcterms:modified xsi:type="dcterms:W3CDTF">2024-04-21T13:37:28Z</dcterms:modified>
</cp:coreProperties>
</file>