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9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755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30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84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하나님은 우리의 피난처시요 힘이시니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환난 중에 만날 큰 도움이시라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땅이 변하든지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산이 흔들려 바다 가운데 빠지든지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바닷물이 솟아나고 뛰놀든지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그것이 넘침으로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산이 흔들릴지라도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두려워하지 아니하리로다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한 시내가 있어 나뉘어 흘러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성 지존하신 이의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성소를 기쁘게 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그 성중에 계시매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성이 흔들리지 아니할 것이라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새벽에 하나님이 도우시리로다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08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땅 끝까지 전쟁을 쉬게 하심이여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활을 꺾고 창을 끊으며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수레를 불사르시는도다</a:t>
            </a:r>
          </a:p>
        </p:txBody>
      </p:sp>
    </p:spTree>
    <p:extLst>
      <p:ext uri="{BB962C8B-B14F-4D97-AF65-F5344CB8AC3E}">
        <p14:creationId xmlns:p14="http://schemas.microsoft.com/office/powerpoint/2010/main" val="200730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이르시기를 너희는 가만히 있어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하나님 됨을 알지어다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뭇 나라 중에서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높임을 받으리라 내가 세계 중에서 높임을 받으리라 하시도다</a:t>
            </a:r>
          </a:p>
        </p:txBody>
      </p:sp>
    </p:spTree>
    <p:extLst>
      <p:ext uri="{BB962C8B-B14F-4D97-AF65-F5344CB8AC3E}">
        <p14:creationId xmlns:p14="http://schemas.microsoft.com/office/powerpoint/2010/main" val="395657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만군의 여호와께서 우리와 함께 하시니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야곱의 하나님은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우리의 피난처시로다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1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101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2017-01-14T20:14:24Z</dcterms:modified>
</cp:coreProperties>
</file>