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6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8191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576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2024-09-08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2024-09-08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21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34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여호와를 항상 송축함이여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입술로 항상 주를 찬양하리이다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영혼이 여호와를 자랑하리니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곤고한 자들이 이를 듣고 기뻐하리로다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05F6681-8DD4-8770-8E6C-A10D1C25C2C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나와 함께 여호와를 광대하시다 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함께 그의 이름을 높이세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여호와께 간구하매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내게 응답하시고 내 모든 두려움에서 나를 건지셨도다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3B2381C-BBC7-6D88-68E8-DDD3B6423C2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 곤고한 자가 부르짖으매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들으시고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모든 환난에서 구원하셨도다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천사가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주를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경외하는 자를 둘러 진 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그들을 건지시는도다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7A63DDC-33D6-2F91-D812-4DDCBC6851C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8210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너희는 여호와의 선하심을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맛보아 알지어다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그에게 피하는 자는 복이 있도다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 성도들아 여호와를 경외하라 그를 경외하는 자에게는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부족함이 없도다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673E276-5F02-C3FE-6D6B-FA6DD62D5F3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26752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젊은 사자는 궁핍하여 주릴지라도 여호와를 </a:t>
            </a:r>
            <a:r>
              <a:rPr kumimoji="1" lang="ko-KR" altLang="en-US" sz="46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찾는 자는 모든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좋은 것에 부족함이 없으리로다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870270D-8B35-E7A6-E9FF-9FDED21C36D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148</Words>
  <Application>Microsoft Office PowerPoint</Application>
  <PresentationFormat>On-screen Show (4:3)</PresentationFormat>
  <Paragraphs>37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2024-09-08T15:52:49Z</dcterms:modified>
</cp:coreProperties>
</file>